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10287000" cx="18288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Montserrat Light"/>
      <p:regular r:id="rId37"/>
      <p:bold r:id="rId38"/>
      <p:italic r:id="rId39"/>
      <p:boldItalic r:id="rId40"/>
    </p:embeddedFont>
    <p:embeddedFont>
      <p:font typeface="Oswald"/>
      <p:regular r:id="rId41"/>
      <p:bold r:id="rId42"/>
    </p:embeddedFont>
    <p:embeddedFont>
      <p:font typeface="Sansita"/>
      <p:regular r:id="rId43"/>
      <p:bold r:id="rId44"/>
      <p:italic r:id="rId45"/>
      <p:boldItalic r:id="rId46"/>
    </p:embeddedFont>
    <p:embeddedFont>
      <p:font typeface="DM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1" roundtripDataSignature="AMtx7miaWNlxmEXAvycmdvmcGXFuM/lF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boldItalic.fntdata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44" Type="http://schemas.openxmlformats.org/officeDocument/2006/relationships/font" Target="fonts/Sansita-bold.fntdata"/><Relationship Id="rId43" Type="http://schemas.openxmlformats.org/officeDocument/2006/relationships/font" Target="fonts/Sansita-regular.fntdata"/><Relationship Id="rId46" Type="http://schemas.openxmlformats.org/officeDocument/2006/relationships/font" Target="fonts/Sansita-boldItalic.fntdata"/><Relationship Id="rId45" Type="http://schemas.openxmlformats.org/officeDocument/2006/relationships/font" Target="fonts/Sansita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DMSans-bold.fntdata"/><Relationship Id="rId47" Type="http://schemas.openxmlformats.org/officeDocument/2006/relationships/font" Target="fonts/DMSans-regular.fntdata"/><Relationship Id="rId49" Type="http://schemas.openxmlformats.org/officeDocument/2006/relationships/font" Target="fonts/DM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Montserrat-regular.fntdata"/><Relationship Id="rId32" Type="http://schemas.openxmlformats.org/officeDocument/2006/relationships/slide" Target="slides/slide27.xml"/><Relationship Id="rId35" Type="http://schemas.openxmlformats.org/officeDocument/2006/relationships/font" Target="fonts/Montserrat-italic.fntdata"/><Relationship Id="rId34" Type="http://schemas.openxmlformats.org/officeDocument/2006/relationships/font" Target="fonts/Montserrat-bold.fntdata"/><Relationship Id="rId37" Type="http://schemas.openxmlformats.org/officeDocument/2006/relationships/font" Target="fonts/MontserratLight-regular.fntdata"/><Relationship Id="rId36" Type="http://schemas.openxmlformats.org/officeDocument/2006/relationships/font" Target="fonts/Montserrat-boldItalic.fntdata"/><Relationship Id="rId39" Type="http://schemas.openxmlformats.org/officeDocument/2006/relationships/font" Target="fonts/MontserratLight-italic.fntdata"/><Relationship Id="rId38" Type="http://schemas.openxmlformats.org/officeDocument/2006/relationships/font" Target="fonts/MontserratLigh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DM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2112de71fb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g32112de71fb_1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2112de71fb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" name="Google Shape;348;g32112de71fb_1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2112de71fb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3" name="Google Shape;363;g32112de71fb_1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2112de71fb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g32112de71fb_1_3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112de71fb_1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" name="Google Shape;393;g32112de71fb_1_3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2112de71fb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" name="Google Shape;408;g32112de71fb_1_3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2112de71fb_1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3" name="Google Shape;423;g32112de71fb_1_3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2112de71fb_1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" name="Google Shape;438;g32112de71fb_1_3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2112de71fb_1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3" name="Google Shape;453;g32112de71fb_1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2112de71fb_1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8" name="Google Shape;468;g32112de71fb_1_3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7" name="Google Shape;50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0" name="Google Shape;53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3" name="Google Shape;57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2112de71fb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9" name="Google Shape;599;g32112de71fb_1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2112de71fb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9" name="Google Shape;619;g32112de71fb_1_2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9" name="Google Shape;63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112de71fb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g32112de71fb_1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2112de71fb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g32112de71fb_1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3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3.png"/><Relationship Id="rId9" Type="http://schemas.openxmlformats.org/officeDocument/2006/relationships/image" Target="../media/image22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27.png"/><Relationship Id="rId7" Type="http://schemas.openxmlformats.org/officeDocument/2006/relationships/image" Target="../media/image45.png"/><Relationship Id="rId8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27.png"/><Relationship Id="rId6" Type="http://schemas.openxmlformats.org/officeDocument/2006/relationships/image" Target="../media/image37.png"/><Relationship Id="rId7" Type="http://schemas.openxmlformats.org/officeDocument/2006/relationships/image" Target="../media/image11.png"/><Relationship Id="rId8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7.png"/><Relationship Id="rId5" Type="http://schemas.openxmlformats.org/officeDocument/2006/relationships/image" Target="../media/image36.png"/><Relationship Id="rId6" Type="http://schemas.openxmlformats.org/officeDocument/2006/relationships/image" Target="../media/image40.png"/><Relationship Id="rId7" Type="http://schemas.openxmlformats.org/officeDocument/2006/relationships/image" Target="../media/image47.png"/><Relationship Id="rId8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39.png"/><Relationship Id="rId7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44.png"/><Relationship Id="rId7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41.png"/><Relationship Id="rId7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25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0" Type="http://schemas.openxmlformats.org/officeDocument/2006/relationships/image" Target="../media/image11.png"/><Relationship Id="rId9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43.png"/><Relationship Id="rId8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10800000">
            <a:off x="0" y="-1969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0" l="0" r="0" t="-3888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 rot="7659121">
            <a:off x="15091031" y="5585714"/>
            <a:ext cx="7629294" cy="7828566"/>
          </a:xfrm>
          <a:custGeom>
            <a:rect b="b" l="l" r="r" t="t"/>
            <a:pathLst>
              <a:path extrusionOk="0"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-3258071" y="-4629150"/>
            <a:ext cx="9022634" cy="9258300"/>
          </a:xfrm>
          <a:custGeom>
            <a:rect b="b" l="l" r="r" t="t"/>
            <a:pathLst>
              <a:path extrusionOk="0"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7" name="Google Shape;87;p1"/>
          <p:cNvGrpSpPr/>
          <p:nvPr/>
        </p:nvGrpSpPr>
        <p:grpSpPr>
          <a:xfrm>
            <a:off x="3616525" y="2497425"/>
            <a:ext cx="10595817" cy="4307486"/>
            <a:chOff x="0" y="-19050"/>
            <a:chExt cx="1895495" cy="831850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1895495" cy="812800"/>
            </a:xfrm>
            <a:custGeom>
              <a:rect b="b" l="l" r="r" t="t"/>
              <a:pathLst>
                <a:path extrusionOk="0"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89" name="Google Shape;89;p1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"/>
          <p:cNvSpPr/>
          <p:nvPr/>
        </p:nvSpPr>
        <p:spPr>
          <a:xfrm>
            <a:off x="16028014" y="793833"/>
            <a:ext cx="596933" cy="613568"/>
          </a:xfrm>
          <a:custGeom>
            <a:rect b="b" l="l" r="r" t="t"/>
            <a:pathLst>
              <a:path extrusionOk="0" h="613568" w="596933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 txBox="1"/>
          <p:nvPr/>
        </p:nvSpPr>
        <p:spPr>
          <a:xfrm>
            <a:off x="3779775" y="2619413"/>
            <a:ext cx="10269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81"/>
              <a:buFont typeface="Arial"/>
              <a:buNone/>
            </a:pPr>
            <a:r>
              <a:rPr b="1" i="0" lang="en-US" sz="9981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Assalamualaikum</a:t>
            </a:r>
            <a:endParaRPr b="1" i="0" sz="4800" u="none" cap="none" strike="noStrike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Project Name:</a:t>
            </a:r>
            <a:endParaRPr b="1" i="0" sz="4800" u="none" cap="none" strike="noStrike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Food Price Across Bangladesh</a:t>
            </a:r>
            <a:endParaRPr b="1" i="0" sz="6000" u="none" cap="none" strike="noStrike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719596" y="8152303"/>
            <a:ext cx="128487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3"/>
              <a:buFont typeface="Arial"/>
              <a:buNone/>
            </a:pPr>
            <a:r>
              <a:rPr b="1" i="0" lang="en-US" sz="2653" u="none" cap="none" strike="noStrike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https://foodpricesbd.42web.io/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5393660" y="1538248"/>
            <a:ext cx="2258950" cy="273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5"/>
              <a:buFont typeface="Arial"/>
              <a:buNone/>
            </a:pPr>
            <a:r>
              <a:rPr b="1" i="0" lang="en-US" sz="1735" u="none" cap="none" strike="noStrike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FOOD PRICE, BD.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2112de71fb_1_240"/>
          <p:cNvSpPr/>
          <p:nvPr/>
        </p:nvSpPr>
        <p:spPr>
          <a:xfrm rot="10800000">
            <a:off x="10502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4" l="0" r="0" t="-3888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32112de71fb_1_240"/>
          <p:cNvSpPr/>
          <p:nvPr/>
        </p:nvSpPr>
        <p:spPr>
          <a:xfrm rot="885925">
            <a:off x="13479786" y="-8789330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g32112de71fb_1_240"/>
          <p:cNvSpPr/>
          <p:nvPr/>
        </p:nvSpPr>
        <p:spPr>
          <a:xfrm>
            <a:off x="645731" y="2349566"/>
            <a:ext cx="2933576" cy="847448"/>
          </a:xfrm>
          <a:custGeom>
            <a:rect b="b" l="l" r="r" t="t"/>
            <a:pathLst>
              <a:path extrusionOk="0" h="310705" w="1075555">
                <a:moveTo>
                  <a:pt x="81844" y="0"/>
                </a:moveTo>
                <a:lnTo>
                  <a:pt x="993712" y="0"/>
                </a:lnTo>
                <a:cubicBezTo>
                  <a:pt x="1015418" y="0"/>
                  <a:pt x="1036235" y="8623"/>
                  <a:pt x="1051584" y="23971"/>
                </a:cubicBezTo>
                <a:cubicBezTo>
                  <a:pt x="1066932" y="39320"/>
                  <a:pt x="1075555" y="60137"/>
                  <a:pt x="1075555" y="81844"/>
                </a:cubicBezTo>
                <a:lnTo>
                  <a:pt x="1075555" y="228861"/>
                </a:lnTo>
                <a:cubicBezTo>
                  <a:pt x="1075555" y="250567"/>
                  <a:pt x="1066932" y="271385"/>
                  <a:pt x="1051584" y="286733"/>
                </a:cubicBezTo>
                <a:cubicBezTo>
                  <a:pt x="1036235" y="302082"/>
                  <a:pt x="1015418" y="310705"/>
                  <a:pt x="993712" y="310705"/>
                </a:cubicBezTo>
                <a:lnTo>
                  <a:pt x="81844" y="310705"/>
                </a:lnTo>
                <a:cubicBezTo>
                  <a:pt x="36643" y="310705"/>
                  <a:pt x="0" y="274062"/>
                  <a:pt x="0" y="228861"/>
                </a:cubicBezTo>
                <a:lnTo>
                  <a:pt x="0" y="81844"/>
                </a:lnTo>
                <a:cubicBezTo>
                  <a:pt x="0" y="60137"/>
                  <a:pt x="8623" y="39320"/>
                  <a:pt x="23971" y="23971"/>
                </a:cubicBezTo>
                <a:cubicBezTo>
                  <a:pt x="39320" y="8623"/>
                  <a:pt x="60137" y="0"/>
                  <a:pt x="81844" y="0"/>
                </a:cubicBezTo>
                <a:close/>
              </a:path>
            </a:pathLst>
          </a:custGeom>
          <a:solidFill>
            <a:srgbClr val="FFFFFF">
              <a:alpha val="9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ER Diagram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32112de71fb_1_240"/>
          <p:cNvSpPr txBox="1"/>
          <p:nvPr/>
        </p:nvSpPr>
        <p:spPr>
          <a:xfrm>
            <a:off x="2792838" y="1125712"/>
            <a:ext cx="8904000" cy="92340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i="1" lang="en-US" sz="6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Diagrams</a:t>
            </a:r>
            <a:endParaRPr b="1" i="1" sz="7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7" name="Google Shape;337;g32112de71fb_1_240"/>
          <p:cNvSpPr txBox="1"/>
          <p:nvPr/>
        </p:nvSpPr>
        <p:spPr>
          <a:xfrm>
            <a:off x="4308649" y="7302425"/>
            <a:ext cx="274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32112de71fb_1_240"/>
          <p:cNvSpPr txBox="1"/>
          <p:nvPr/>
        </p:nvSpPr>
        <p:spPr>
          <a:xfrm>
            <a:off x="1337663" y="2827713"/>
            <a:ext cx="550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9" name="Google Shape;339;g32112de71fb_1_240"/>
          <p:cNvSpPr txBox="1"/>
          <p:nvPr/>
        </p:nvSpPr>
        <p:spPr>
          <a:xfrm>
            <a:off x="9258648" y="7912457"/>
            <a:ext cx="255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112de71fb_1_240"/>
          <p:cNvSpPr txBox="1"/>
          <p:nvPr/>
        </p:nvSpPr>
        <p:spPr>
          <a:xfrm>
            <a:off x="9280843" y="5450456"/>
            <a:ext cx="253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32112de71fb_1_240"/>
          <p:cNvSpPr txBox="1"/>
          <p:nvPr/>
        </p:nvSpPr>
        <p:spPr>
          <a:xfrm>
            <a:off x="12031650" y="3723975"/>
            <a:ext cx="519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42" name="Google Shape;342;g32112de71fb_1_240"/>
          <p:cNvSpPr txBox="1"/>
          <p:nvPr/>
        </p:nvSpPr>
        <p:spPr>
          <a:xfrm>
            <a:off x="1836286" y="2844075"/>
            <a:ext cx="8187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None/>
            </a:pPr>
            <a:r>
              <a:rPr b="0" i="0" lang="en-US" sz="2186" u="none" cap="none" strike="noStrike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32112de71fb_1_240"/>
          <p:cNvSpPr/>
          <p:nvPr/>
        </p:nvSpPr>
        <p:spPr>
          <a:xfrm rot="885925">
            <a:off x="-6722237" y="6598967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44" name="Google Shape;344;g32112de71fb_1_2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0499" y="2941350"/>
            <a:ext cx="607428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32112de71fb_1_240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2112de71fb_1_289"/>
          <p:cNvSpPr/>
          <p:nvPr/>
        </p:nvSpPr>
        <p:spPr>
          <a:xfrm rot="10800000">
            <a:off x="10502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4" l="0" r="0" t="-3888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32112de71fb_1_289"/>
          <p:cNvSpPr/>
          <p:nvPr/>
        </p:nvSpPr>
        <p:spPr>
          <a:xfrm rot="885925">
            <a:off x="13479786" y="-8789330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2" name="Google Shape;352;g32112de71fb_1_289"/>
          <p:cNvSpPr/>
          <p:nvPr/>
        </p:nvSpPr>
        <p:spPr>
          <a:xfrm>
            <a:off x="645731" y="2349566"/>
            <a:ext cx="2933576" cy="847448"/>
          </a:xfrm>
          <a:custGeom>
            <a:rect b="b" l="l" r="r" t="t"/>
            <a:pathLst>
              <a:path extrusionOk="0" h="310705" w="1075555">
                <a:moveTo>
                  <a:pt x="81844" y="0"/>
                </a:moveTo>
                <a:lnTo>
                  <a:pt x="993712" y="0"/>
                </a:lnTo>
                <a:cubicBezTo>
                  <a:pt x="1015418" y="0"/>
                  <a:pt x="1036235" y="8623"/>
                  <a:pt x="1051584" y="23971"/>
                </a:cubicBezTo>
                <a:cubicBezTo>
                  <a:pt x="1066932" y="39320"/>
                  <a:pt x="1075555" y="60137"/>
                  <a:pt x="1075555" y="81844"/>
                </a:cubicBezTo>
                <a:lnTo>
                  <a:pt x="1075555" y="228861"/>
                </a:lnTo>
                <a:cubicBezTo>
                  <a:pt x="1075555" y="250567"/>
                  <a:pt x="1066932" y="271385"/>
                  <a:pt x="1051584" y="286733"/>
                </a:cubicBezTo>
                <a:cubicBezTo>
                  <a:pt x="1036235" y="302082"/>
                  <a:pt x="1015418" y="310705"/>
                  <a:pt x="993712" y="310705"/>
                </a:cubicBezTo>
                <a:lnTo>
                  <a:pt x="81844" y="310705"/>
                </a:lnTo>
                <a:cubicBezTo>
                  <a:pt x="36643" y="310705"/>
                  <a:pt x="0" y="274062"/>
                  <a:pt x="0" y="228861"/>
                </a:cubicBezTo>
                <a:lnTo>
                  <a:pt x="0" y="81844"/>
                </a:lnTo>
                <a:cubicBezTo>
                  <a:pt x="0" y="60137"/>
                  <a:pt x="8623" y="39320"/>
                  <a:pt x="23971" y="23971"/>
                </a:cubicBezTo>
                <a:cubicBezTo>
                  <a:pt x="39320" y="8623"/>
                  <a:pt x="60137" y="0"/>
                  <a:pt x="81844" y="0"/>
                </a:cubicBezTo>
                <a:close/>
              </a:path>
            </a:pathLst>
          </a:custGeom>
          <a:solidFill>
            <a:srgbClr val="FFFFFF">
              <a:alpha val="9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DFD_0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32112de71fb_1_289"/>
          <p:cNvSpPr txBox="1"/>
          <p:nvPr/>
        </p:nvSpPr>
        <p:spPr>
          <a:xfrm>
            <a:off x="2792838" y="1125712"/>
            <a:ext cx="8904000" cy="92340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1" lang="en-US" sz="6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Diagrams</a:t>
            </a:r>
            <a:endParaRPr b="1" i="1" sz="7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4" name="Google Shape;354;g32112de71fb_1_289"/>
          <p:cNvSpPr txBox="1"/>
          <p:nvPr/>
        </p:nvSpPr>
        <p:spPr>
          <a:xfrm>
            <a:off x="4308649" y="7302425"/>
            <a:ext cx="274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32112de71fb_1_289"/>
          <p:cNvSpPr txBox="1"/>
          <p:nvPr/>
        </p:nvSpPr>
        <p:spPr>
          <a:xfrm>
            <a:off x="9258648" y="7912457"/>
            <a:ext cx="255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32112de71fb_1_289"/>
          <p:cNvSpPr txBox="1"/>
          <p:nvPr/>
        </p:nvSpPr>
        <p:spPr>
          <a:xfrm>
            <a:off x="9280843" y="5450456"/>
            <a:ext cx="253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32112de71fb_1_289"/>
          <p:cNvSpPr txBox="1"/>
          <p:nvPr/>
        </p:nvSpPr>
        <p:spPr>
          <a:xfrm>
            <a:off x="12031650" y="3723975"/>
            <a:ext cx="519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58" name="Google Shape;358;g32112de71fb_1_289"/>
          <p:cNvSpPr/>
          <p:nvPr/>
        </p:nvSpPr>
        <p:spPr>
          <a:xfrm rot="885925">
            <a:off x="-6722237" y="6598967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59" name="Google Shape;359;g32112de71fb_1_289"/>
          <p:cNvPicPr preferRelativeResize="0"/>
          <p:nvPr/>
        </p:nvPicPr>
        <p:blipFill rotWithShape="1">
          <a:blip r:embed="rId5">
            <a:alphaModFix/>
          </a:blip>
          <a:srcRect b="10654" l="0" r="0" t="10653"/>
          <a:stretch/>
        </p:blipFill>
        <p:spPr>
          <a:xfrm>
            <a:off x="3618490" y="3252407"/>
            <a:ext cx="9276725" cy="60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32112de71fb_1_289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2112de71fb_1_317"/>
          <p:cNvSpPr/>
          <p:nvPr/>
        </p:nvSpPr>
        <p:spPr>
          <a:xfrm rot="10800000">
            <a:off x="10502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4" l="0" r="0" t="-38884"/>
            </a:stretch>
          </a:blipFill>
          <a:ln>
            <a:noFill/>
          </a:ln>
        </p:spPr>
      </p:sp>
      <p:sp>
        <p:nvSpPr>
          <p:cNvPr id="366" name="Google Shape;366;g32112de71fb_1_317"/>
          <p:cNvSpPr/>
          <p:nvPr/>
        </p:nvSpPr>
        <p:spPr>
          <a:xfrm rot="885925">
            <a:off x="13479786" y="-8789330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g32112de71fb_1_317"/>
          <p:cNvSpPr/>
          <p:nvPr/>
        </p:nvSpPr>
        <p:spPr>
          <a:xfrm>
            <a:off x="645731" y="2349566"/>
            <a:ext cx="2933576" cy="847448"/>
          </a:xfrm>
          <a:custGeom>
            <a:rect b="b" l="l" r="r" t="t"/>
            <a:pathLst>
              <a:path extrusionOk="0" h="310705" w="1075555">
                <a:moveTo>
                  <a:pt x="81844" y="0"/>
                </a:moveTo>
                <a:lnTo>
                  <a:pt x="993712" y="0"/>
                </a:lnTo>
                <a:cubicBezTo>
                  <a:pt x="1015418" y="0"/>
                  <a:pt x="1036235" y="8623"/>
                  <a:pt x="1051584" y="23971"/>
                </a:cubicBezTo>
                <a:cubicBezTo>
                  <a:pt x="1066932" y="39320"/>
                  <a:pt x="1075555" y="60137"/>
                  <a:pt x="1075555" y="81844"/>
                </a:cubicBezTo>
                <a:lnTo>
                  <a:pt x="1075555" y="228861"/>
                </a:lnTo>
                <a:cubicBezTo>
                  <a:pt x="1075555" y="250567"/>
                  <a:pt x="1066932" y="271385"/>
                  <a:pt x="1051584" y="286733"/>
                </a:cubicBezTo>
                <a:cubicBezTo>
                  <a:pt x="1036235" y="302082"/>
                  <a:pt x="1015418" y="310705"/>
                  <a:pt x="993712" y="310705"/>
                </a:cubicBezTo>
                <a:lnTo>
                  <a:pt x="81844" y="310705"/>
                </a:lnTo>
                <a:cubicBezTo>
                  <a:pt x="36643" y="310705"/>
                  <a:pt x="0" y="274062"/>
                  <a:pt x="0" y="228861"/>
                </a:cubicBezTo>
                <a:lnTo>
                  <a:pt x="0" y="81844"/>
                </a:lnTo>
                <a:cubicBezTo>
                  <a:pt x="0" y="60137"/>
                  <a:pt x="8623" y="39320"/>
                  <a:pt x="23971" y="23971"/>
                </a:cubicBezTo>
                <a:cubicBezTo>
                  <a:pt x="39320" y="8623"/>
                  <a:pt x="60137" y="0"/>
                  <a:pt x="81844" y="0"/>
                </a:cubicBezTo>
                <a:close/>
              </a:path>
            </a:pathLst>
          </a:custGeom>
          <a:solidFill>
            <a:srgbClr val="FFFFFF">
              <a:alpha val="9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DFD_1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32112de71fb_1_317"/>
          <p:cNvSpPr txBox="1"/>
          <p:nvPr/>
        </p:nvSpPr>
        <p:spPr>
          <a:xfrm>
            <a:off x="2792838" y="1125712"/>
            <a:ext cx="8904000" cy="92340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1" lang="en-US" sz="6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Diagrams</a:t>
            </a:r>
            <a:endParaRPr b="1" i="1" sz="7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g32112de71fb_1_317"/>
          <p:cNvSpPr txBox="1"/>
          <p:nvPr/>
        </p:nvSpPr>
        <p:spPr>
          <a:xfrm>
            <a:off x="4308649" y="7302425"/>
            <a:ext cx="274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32112de71fb_1_317"/>
          <p:cNvSpPr txBox="1"/>
          <p:nvPr/>
        </p:nvSpPr>
        <p:spPr>
          <a:xfrm>
            <a:off x="9258648" y="7912457"/>
            <a:ext cx="255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32112de71fb_1_317"/>
          <p:cNvSpPr txBox="1"/>
          <p:nvPr/>
        </p:nvSpPr>
        <p:spPr>
          <a:xfrm>
            <a:off x="9280843" y="5450456"/>
            <a:ext cx="253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32112de71fb_1_317"/>
          <p:cNvSpPr txBox="1"/>
          <p:nvPr/>
        </p:nvSpPr>
        <p:spPr>
          <a:xfrm>
            <a:off x="12031650" y="3723975"/>
            <a:ext cx="519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73" name="Google Shape;373;g32112de71fb_1_317"/>
          <p:cNvSpPr/>
          <p:nvPr/>
        </p:nvSpPr>
        <p:spPr>
          <a:xfrm rot="885925">
            <a:off x="-6722237" y="6598967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74" name="Google Shape;374;g32112de71fb_1_3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8275" y="2763325"/>
            <a:ext cx="9452775" cy="74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32112de71fb_1_317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2112de71fb_1_304"/>
          <p:cNvSpPr/>
          <p:nvPr/>
        </p:nvSpPr>
        <p:spPr>
          <a:xfrm rot="10800000">
            <a:off x="10502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4" l="0" r="0" t="-38884"/>
            </a:stretch>
          </a:blipFill>
          <a:ln>
            <a:noFill/>
          </a:ln>
        </p:spPr>
      </p:sp>
      <p:sp>
        <p:nvSpPr>
          <p:cNvPr id="381" name="Google Shape;381;g32112de71fb_1_304"/>
          <p:cNvSpPr/>
          <p:nvPr/>
        </p:nvSpPr>
        <p:spPr>
          <a:xfrm rot="885925">
            <a:off x="13479786" y="-8789330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2" name="Google Shape;382;g32112de71fb_1_304"/>
          <p:cNvSpPr/>
          <p:nvPr/>
        </p:nvSpPr>
        <p:spPr>
          <a:xfrm>
            <a:off x="645731" y="2349566"/>
            <a:ext cx="2933576" cy="847448"/>
          </a:xfrm>
          <a:custGeom>
            <a:rect b="b" l="l" r="r" t="t"/>
            <a:pathLst>
              <a:path extrusionOk="0" h="310705" w="1075555">
                <a:moveTo>
                  <a:pt x="81844" y="0"/>
                </a:moveTo>
                <a:lnTo>
                  <a:pt x="993712" y="0"/>
                </a:lnTo>
                <a:cubicBezTo>
                  <a:pt x="1015418" y="0"/>
                  <a:pt x="1036235" y="8623"/>
                  <a:pt x="1051584" y="23971"/>
                </a:cubicBezTo>
                <a:cubicBezTo>
                  <a:pt x="1066932" y="39320"/>
                  <a:pt x="1075555" y="60137"/>
                  <a:pt x="1075555" y="81844"/>
                </a:cubicBezTo>
                <a:lnTo>
                  <a:pt x="1075555" y="228861"/>
                </a:lnTo>
                <a:cubicBezTo>
                  <a:pt x="1075555" y="250567"/>
                  <a:pt x="1066932" y="271385"/>
                  <a:pt x="1051584" y="286733"/>
                </a:cubicBezTo>
                <a:cubicBezTo>
                  <a:pt x="1036235" y="302082"/>
                  <a:pt x="1015418" y="310705"/>
                  <a:pt x="993712" y="310705"/>
                </a:cubicBezTo>
                <a:lnTo>
                  <a:pt x="81844" y="310705"/>
                </a:lnTo>
                <a:cubicBezTo>
                  <a:pt x="36643" y="310705"/>
                  <a:pt x="0" y="274062"/>
                  <a:pt x="0" y="228861"/>
                </a:cubicBezTo>
                <a:lnTo>
                  <a:pt x="0" y="81844"/>
                </a:lnTo>
                <a:cubicBezTo>
                  <a:pt x="0" y="60137"/>
                  <a:pt x="8623" y="39320"/>
                  <a:pt x="23971" y="23971"/>
                </a:cubicBezTo>
                <a:cubicBezTo>
                  <a:pt x="39320" y="8623"/>
                  <a:pt x="60137" y="0"/>
                  <a:pt x="81844" y="0"/>
                </a:cubicBezTo>
                <a:close/>
              </a:path>
            </a:pathLst>
          </a:custGeom>
          <a:solidFill>
            <a:srgbClr val="FFFFFF">
              <a:alpha val="9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DFD_2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32112de71fb_1_304"/>
          <p:cNvSpPr txBox="1"/>
          <p:nvPr/>
        </p:nvSpPr>
        <p:spPr>
          <a:xfrm>
            <a:off x="2792838" y="1125712"/>
            <a:ext cx="8904000" cy="92340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1" lang="en-US" sz="6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Diagrams</a:t>
            </a:r>
            <a:endParaRPr b="1" i="1" sz="7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4" name="Google Shape;384;g32112de71fb_1_304"/>
          <p:cNvSpPr txBox="1"/>
          <p:nvPr/>
        </p:nvSpPr>
        <p:spPr>
          <a:xfrm>
            <a:off x="4308649" y="7302425"/>
            <a:ext cx="274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32112de71fb_1_304"/>
          <p:cNvSpPr txBox="1"/>
          <p:nvPr/>
        </p:nvSpPr>
        <p:spPr>
          <a:xfrm>
            <a:off x="9258648" y="7912457"/>
            <a:ext cx="255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32112de71fb_1_304"/>
          <p:cNvSpPr txBox="1"/>
          <p:nvPr/>
        </p:nvSpPr>
        <p:spPr>
          <a:xfrm>
            <a:off x="9280843" y="5450456"/>
            <a:ext cx="253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32112de71fb_1_304"/>
          <p:cNvSpPr txBox="1"/>
          <p:nvPr/>
        </p:nvSpPr>
        <p:spPr>
          <a:xfrm>
            <a:off x="12031650" y="3723975"/>
            <a:ext cx="519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8" name="Google Shape;388;g32112de71fb_1_304"/>
          <p:cNvSpPr/>
          <p:nvPr/>
        </p:nvSpPr>
        <p:spPr>
          <a:xfrm rot="885925">
            <a:off x="-6722237" y="6598967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89" name="Google Shape;389;g32112de71fb_1_3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1063" y="2606400"/>
            <a:ext cx="8185876" cy="733227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32112de71fb_1_304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2112de71fb_1_345"/>
          <p:cNvSpPr/>
          <p:nvPr/>
        </p:nvSpPr>
        <p:spPr>
          <a:xfrm rot="10800000">
            <a:off x="10502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4" l="0" r="0" t="-38884"/>
            </a:stretch>
          </a:blipFill>
          <a:ln>
            <a:noFill/>
          </a:ln>
        </p:spPr>
      </p:sp>
      <p:sp>
        <p:nvSpPr>
          <p:cNvPr id="396" name="Google Shape;396;g32112de71fb_1_345"/>
          <p:cNvSpPr/>
          <p:nvPr/>
        </p:nvSpPr>
        <p:spPr>
          <a:xfrm rot="885925">
            <a:off x="13479786" y="-8789330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7" name="Google Shape;397;g32112de71fb_1_345"/>
          <p:cNvSpPr/>
          <p:nvPr/>
        </p:nvSpPr>
        <p:spPr>
          <a:xfrm>
            <a:off x="645724" y="2349575"/>
            <a:ext cx="3396065" cy="847448"/>
          </a:xfrm>
          <a:custGeom>
            <a:rect b="b" l="l" r="r" t="t"/>
            <a:pathLst>
              <a:path extrusionOk="0" h="310705" w="1075555">
                <a:moveTo>
                  <a:pt x="81844" y="0"/>
                </a:moveTo>
                <a:lnTo>
                  <a:pt x="993712" y="0"/>
                </a:lnTo>
                <a:cubicBezTo>
                  <a:pt x="1015418" y="0"/>
                  <a:pt x="1036235" y="8623"/>
                  <a:pt x="1051584" y="23971"/>
                </a:cubicBezTo>
                <a:cubicBezTo>
                  <a:pt x="1066932" y="39320"/>
                  <a:pt x="1075555" y="60137"/>
                  <a:pt x="1075555" y="81844"/>
                </a:cubicBezTo>
                <a:lnTo>
                  <a:pt x="1075555" y="228861"/>
                </a:lnTo>
                <a:cubicBezTo>
                  <a:pt x="1075555" y="250567"/>
                  <a:pt x="1066932" y="271385"/>
                  <a:pt x="1051584" y="286733"/>
                </a:cubicBezTo>
                <a:cubicBezTo>
                  <a:pt x="1036235" y="302082"/>
                  <a:pt x="1015418" y="310705"/>
                  <a:pt x="993712" y="310705"/>
                </a:cubicBezTo>
                <a:lnTo>
                  <a:pt x="81844" y="310705"/>
                </a:lnTo>
                <a:cubicBezTo>
                  <a:pt x="36643" y="310705"/>
                  <a:pt x="0" y="274062"/>
                  <a:pt x="0" y="228861"/>
                </a:cubicBezTo>
                <a:lnTo>
                  <a:pt x="0" y="81844"/>
                </a:lnTo>
                <a:cubicBezTo>
                  <a:pt x="0" y="60137"/>
                  <a:pt x="8623" y="39320"/>
                  <a:pt x="23971" y="23971"/>
                </a:cubicBezTo>
                <a:cubicBezTo>
                  <a:pt x="39320" y="8623"/>
                  <a:pt x="60137" y="0"/>
                  <a:pt x="81844" y="0"/>
                </a:cubicBezTo>
                <a:close/>
              </a:path>
            </a:pathLst>
          </a:custGeom>
          <a:solidFill>
            <a:srgbClr val="FFFFFF">
              <a:alpha val="9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Class Diagram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32112de71fb_1_345"/>
          <p:cNvSpPr txBox="1"/>
          <p:nvPr/>
        </p:nvSpPr>
        <p:spPr>
          <a:xfrm>
            <a:off x="2792838" y="1125712"/>
            <a:ext cx="8904000" cy="92340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1" lang="en-US" sz="6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Diagrams</a:t>
            </a:r>
            <a:endParaRPr b="1" i="1" sz="7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9" name="Google Shape;399;g32112de71fb_1_345"/>
          <p:cNvSpPr txBox="1"/>
          <p:nvPr/>
        </p:nvSpPr>
        <p:spPr>
          <a:xfrm>
            <a:off x="4308649" y="7302425"/>
            <a:ext cx="274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32112de71fb_1_345"/>
          <p:cNvSpPr txBox="1"/>
          <p:nvPr/>
        </p:nvSpPr>
        <p:spPr>
          <a:xfrm>
            <a:off x="9258648" y="7912457"/>
            <a:ext cx="255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32112de71fb_1_345"/>
          <p:cNvSpPr txBox="1"/>
          <p:nvPr/>
        </p:nvSpPr>
        <p:spPr>
          <a:xfrm>
            <a:off x="9280843" y="5450456"/>
            <a:ext cx="253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32112de71fb_1_345"/>
          <p:cNvSpPr txBox="1"/>
          <p:nvPr/>
        </p:nvSpPr>
        <p:spPr>
          <a:xfrm>
            <a:off x="12031650" y="3723975"/>
            <a:ext cx="519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03" name="Google Shape;403;g32112de71fb_1_345"/>
          <p:cNvSpPr/>
          <p:nvPr/>
        </p:nvSpPr>
        <p:spPr>
          <a:xfrm rot="885925">
            <a:off x="-6722237" y="6598967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04" name="Google Shape;404;g32112de71fb_1_345"/>
          <p:cNvPicPr preferRelativeResize="0"/>
          <p:nvPr/>
        </p:nvPicPr>
        <p:blipFill rotWithShape="1">
          <a:blip r:embed="rId5">
            <a:alphaModFix/>
          </a:blip>
          <a:srcRect b="2223" l="0" r="0" t="2223"/>
          <a:stretch/>
        </p:blipFill>
        <p:spPr>
          <a:xfrm>
            <a:off x="4679856" y="2606400"/>
            <a:ext cx="8185875" cy="733227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32112de71fb_1_345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2112de71fb_1_332"/>
          <p:cNvSpPr/>
          <p:nvPr/>
        </p:nvSpPr>
        <p:spPr>
          <a:xfrm rot="10800000">
            <a:off x="10502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4" l="0" r="0" t="-38884"/>
            </a:stretch>
          </a:blipFill>
          <a:ln>
            <a:noFill/>
          </a:ln>
        </p:spPr>
      </p:sp>
      <p:sp>
        <p:nvSpPr>
          <p:cNvPr id="411" name="Google Shape;411;g32112de71fb_1_332"/>
          <p:cNvSpPr/>
          <p:nvPr/>
        </p:nvSpPr>
        <p:spPr>
          <a:xfrm rot="885925">
            <a:off x="13479786" y="-8789330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2" name="Google Shape;412;g32112de71fb_1_332"/>
          <p:cNvSpPr/>
          <p:nvPr/>
        </p:nvSpPr>
        <p:spPr>
          <a:xfrm>
            <a:off x="301874" y="2349575"/>
            <a:ext cx="4388264" cy="847448"/>
          </a:xfrm>
          <a:custGeom>
            <a:rect b="b" l="l" r="r" t="t"/>
            <a:pathLst>
              <a:path extrusionOk="0" h="310705" w="1075555">
                <a:moveTo>
                  <a:pt x="81844" y="0"/>
                </a:moveTo>
                <a:lnTo>
                  <a:pt x="993712" y="0"/>
                </a:lnTo>
                <a:cubicBezTo>
                  <a:pt x="1015418" y="0"/>
                  <a:pt x="1036235" y="8623"/>
                  <a:pt x="1051584" y="23971"/>
                </a:cubicBezTo>
                <a:cubicBezTo>
                  <a:pt x="1066932" y="39320"/>
                  <a:pt x="1075555" y="60137"/>
                  <a:pt x="1075555" y="81844"/>
                </a:cubicBezTo>
                <a:lnTo>
                  <a:pt x="1075555" y="228861"/>
                </a:lnTo>
                <a:cubicBezTo>
                  <a:pt x="1075555" y="250567"/>
                  <a:pt x="1066932" y="271385"/>
                  <a:pt x="1051584" y="286733"/>
                </a:cubicBezTo>
                <a:cubicBezTo>
                  <a:pt x="1036235" y="302082"/>
                  <a:pt x="1015418" y="310705"/>
                  <a:pt x="993712" y="310705"/>
                </a:cubicBezTo>
                <a:lnTo>
                  <a:pt x="81844" y="310705"/>
                </a:lnTo>
                <a:cubicBezTo>
                  <a:pt x="36643" y="310705"/>
                  <a:pt x="0" y="274062"/>
                  <a:pt x="0" y="228861"/>
                </a:cubicBezTo>
                <a:lnTo>
                  <a:pt x="0" y="81844"/>
                </a:lnTo>
                <a:cubicBezTo>
                  <a:pt x="0" y="60137"/>
                  <a:pt x="8623" y="39320"/>
                  <a:pt x="23971" y="23971"/>
                </a:cubicBezTo>
                <a:cubicBezTo>
                  <a:pt x="39320" y="8623"/>
                  <a:pt x="60137" y="0"/>
                  <a:pt x="81844" y="0"/>
                </a:cubicBezTo>
                <a:close/>
              </a:path>
            </a:pathLst>
          </a:custGeom>
          <a:solidFill>
            <a:srgbClr val="FFFFFF">
              <a:alpha val="9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Sequence Diagram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32112de71fb_1_332"/>
          <p:cNvSpPr txBox="1"/>
          <p:nvPr/>
        </p:nvSpPr>
        <p:spPr>
          <a:xfrm>
            <a:off x="2792838" y="1125712"/>
            <a:ext cx="8904000" cy="92340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1" lang="en-US" sz="6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Diagrams</a:t>
            </a:r>
            <a:endParaRPr b="1" i="1" sz="7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4" name="Google Shape;414;g32112de71fb_1_332"/>
          <p:cNvSpPr txBox="1"/>
          <p:nvPr/>
        </p:nvSpPr>
        <p:spPr>
          <a:xfrm>
            <a:off x="4308649" y="7302425"/>
            <a:ext cx="274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32112de71fb_1_332"/>
          <p:cNvSpPr txBox="1"/>
          <p:nvPr/>
        </p:nvSpPr>
        <p:spPr>
          <a:xfrm>
            <a:off x="9258648" y="7912457"/>
            <a:ext cx="255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32112de71fb_1_332"/>
          <p:cNvSpPr txBox="1"/>
          <p:nvPr/>
        </p:nvSpPr>
        <p:spPr>
          <a:xfrm>
            <a:off x="9280843" y="5450456"/>
            <a:ext cx="253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32112de71fb_1_332"/>
          <p:cNvSpPr txBox="1"/>
          <p:nvPr/>
        </p:nvSpPr>
        <p:spPr>
          <a:xfrm>
            <a:off x="12031650" y="3723975"/>
            <a:ext cx="519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18" name="Google Shape;418;g32112de71fb_1_332"/>
          <p:cNvSpPr/>
          <p:nvPr/>
        </p:nvSpPr>
        <p:spPr>
          <a:xfrm rot="885925">
            <a:off x="-6722237" y="6598967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19" name="Google Shape;419;g32112de71fb_1_332"/>
          <p:cNvPicPr preferRelativeResize="0"/>
          <p:nvPr/>
        </p:nvPicPr>
        <p:blipFill rotWithShape="1">
          <a:blip r:embed="rId5">
            <a:alphaModFix/>
          </a:blip>
          <a:srcRect b="1617" l="0" r="0" t="1618"/>
          <a:stretch/>
        </p:blipFill>
        <p:spPr>
          <a:xfrm>
            <a:off x="6083950" y="2606400"/>
            <a:ext cx="6525351" cy="721617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32112de71fb_1_332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2112de71fb_1_360"/>
          <p:cNvSpPr/>
          <p:nvPr/>
        </p:nvSpPr>
        <p:spPr>
          <a:xfrm rot="10800000">
            <a:off x="10502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4" l="0" r="0" t="-38884"/>
            </a:stretch>
          </a:blipFill>
          <a:ln>
            <a:noFill/>
          </a:ln>
        </p:spPr>
      </p:sp>
      <p:sp>
        <p:nvSpPr>
          <p:cNvPr id="426" name="Google Shape;426;g32112de71fb_1_360"/>
          <p:cNvSpPr/>
          <p:nvPr/>
        </p:nvSpPr>
        <p:spPr>
          <a:xfrm rot="885925">
            <a:off x="13479786" y="-8789330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7" name="Google Shape;427;g32112de71fb_1_360"/>
          <p:cNvSpPr/>
          <p:nvPr/>
        </p:nvSpPr>
        <p:spPr>
          <a:xfrm>
            <a:off x="301874" y="2349575"/>
            <a:ext cx="4388264" cy="847448"/>
          </a:xfrm>
          <a:custGeom>
            <a:rect b="b" l="l" r="r" t="t"/>
            <a:pathLst>
              <a:path extrusionOk="0" h="310705" w="1075555">
                <a:moveTo>
                  <a:pt x="81844" y="0"/>
                </a:moveTo>
                <a:lnTo>
                  <a:pt x="993712" y="0"/>
                </a:lnTo>
                <a:cubicBezTo>
                  <a:pt x="1015418" y="0"/>
                  <a:pt x="1036235" y="8623"/>
                  <a:pt x="1051584" y="23971"/>
                </a:cubicBezTo>
                <a:cubicBezTo>
                  <a:pt x="1066932" y="39320"/>
                  <a:pt x="1075555" y="60137"/>
                  <a:pt x="1075555" y="81844"/>
                </a:cubicBezTo>
                <a:lnTo>
                  <a:pt x="1075555" y="228861"/>
                </a:lnTo>
                <a:cubicBezTo>
                  <a:pt x="1075555" y="250567"/>
                  <a:pt x="1066932" y="271385"/>
                  <a:pt x="1051584" y="286733"/>
                </a:cubicBezTo>
                <a:cubicBezTo>
                  <a:pt x="1036235" y="302082"/>
                  <a:pt x="1015418" y="310705"/>
                  <a:pt x="993712" y="310705"/>
                </a:cubicBezTo>
                <a:lnTo>
                  <a:pt x="81844" y="310705"/>
                </a:lnTo>
                <a:cubicBezTo>
                  <a:pt x="36643" y="310705"/>
                  <a:pt x="0" y="274062"/>
                  <a:pt x="0" y="228861"/>
                </a:cubicBezTo>
                <a:lnTo>
                  <a:pt x="0" y="81844"/>
                </a:lnTo>
                <a:cubicBezTo>
                  <a:pt x="0" y="60137"/>
                  <a:pt x="8623" y="39320"/>
                  <a:pt x="23971" y="23971"/>
                </a:cubicBezTo>
                <a:cubicBezTo>
                  <a:pt x="39320" y="8623"/>
                  <a:pt x="60137" y="0"/>
                  <a:pt x="81844" y="0"/>
                </a:cubicBezTo>
                <a:close/>
              </a:path>
            </a:pathLst>
          </a:custGeom>
          <a:solidFill>
            <a:srgbClr val="FFFFFF">
              <a:alpha val="9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Use_case Diagram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32112de71fb_1_360"/>
          <p:cNvSpPr txBox="1"/>
          <p:nvPr/>
        </p:nvSpPr>
        <p:spPr>
          <a:xfrm>
            <a:off x="2792838" y="1125712"/>
            <a:ext cx="8904000" cy="92340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1" lang="en-US" sz="6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Diagrams</a:t>
            </a:r>
            <a:endParaRPr b="1" i="1" sz="7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9" name="Google Shape;429;g32112de71fb_1_360"/>
          <p:cNvSpPr txBox="1"/>
          <p:nvPr/>
        </p:nvSpPr>
        <p:spPr>
          <a:xfrm>
            <a:off x="4308649" y="7302425"/>
            <a:ext cx="274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32112de71fb_1_360"/>
          <p:cNvSpPr txBox="1"/>
          <p:nvPr/>
        </p:nvSpPr>
        <p:spPr>
          <a:xfrm>
            <a:off x="9258648" y="7912457"/>
            <a:ext cx="255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32112de71fb_1_360"/>
          <p:cNvSpPr txBox="1"/>
          <p:nvPr/>
        </p:nvSpPr>
        <p:spPr>
          <a:xfrm>
            <a:off x="9280843" y="5450456"/>
            <a:ext cx="253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32112de71fb_1_360"/>
          <p:cNvSpPr txBox="1"/>
          <p:nvPr/>
        </p:nvSpPr>
        <p:spPr>
          <a:xfrm>
            <a:off x="12031650" y="3723975"/>
            <a:ext cx="519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33" name="Google Shape;433;g32112de71fb_1_360"/>
          <p:cNvSpPr/>
          <p:nvPr/>
        </p:nvSpPr>
        <p:spPr>
          <a:xfrm rot="885925">
            <a:off x="-6722237" y="6598967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34" name="Google Shape;434;g32112de71fb_1_360"/>
          <p:cNvPicPr preferRelativeResize="0"/>
          <p:nvPr/>
        </p:nvPicPr>
        <p:blipFill rotWithShape="1">
          <a:blip r:embed="rId5">
            <a:alphaModFix/>
          </a:blip>
          <a:srcRect b="5352" l="0" r="0" t="5353"/>
          <a:stretch/>
        </p:blipFill>
        <p:spPr>
          <a:xfrm>
            <a:off x="5549875" y="2606400"/>
            <a:ext cx="8070525" cy="726262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32112de71fb_1_360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2112de71fb_1_373"/>
          <p:cNvSpPr/>
          <p:nvPr/>
        </p:nvSpPr>
        <p:spPr>
          <a:xfrm rot="10800000">
            <a:off x="10502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4" l="0" r="0" t="-38884"/>
            </a:stretch>
          </a:blipFill>
          <a:ln>
            <a:noFill/>
          </a:ln>
        </p:spPr>
      </p:sp>
      <p:sp>
        <p:nvSpPr>
          <p:cNvPr id="441" name="Google Shape;441;g32112de71fb_1_373"/>
          <p:cNvSpPr/>
          <p:nvPr/>
        </p:nvSpPr>
        <p:spPr>
          <a:xfrm rot="885925">
            <a:off x="13479786" y="-8789330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2" name="Google Shape;442;g32112de71fb_1_373"/>
          <p:cNvSpPr/>
          <p:nvPr/>
        </p:nvSpPr>
        <p:spPr>
          <a:xfrm>
            <a:off x="301874" y="2349575"/>
            <a:ext cx="4388264" cy="847448"/>
          </a:xfrm>
          <a:custGeom>
            <a:rect b="b" l="l" r="r" t="t"/>
            <a:pathLst>
              <a:path extrusionOk="0" h="310705" w="1075555">
                <a:moveTo>
                  <a:pt x="81844" y="0"/>
                </a:moveTo>
                <a:lnTo>
                  <a:pt x="993712" y="0"/>
                </a:lnTo>
                <a:cubicBezTo>
                  <a:pt x="1015418" y="0"/>
                  <a:pt x="1036235" y="8623"/>
                  <a:pt x="1051584" y="23971"/>
                </a:cubicBezTo>
                <a:cubicBezTo>
                  <a:pt x="1066932" y="39320"/>
                  <a:pt x="1075555" y="60137"/>
                  <a:pt x="1075555" y="81844"/>
                </a:cubicBezTo>
                <a:lnTo>
                  <a:pt x="1075555" y="228861"/>
                </a:lnTo>
                <a:cubicBezTo>
                  <a:pt x="1075555" y="250567"/>
                  <a:pt x="1066932" y="271385"/>
                  <a:pt x="1051584" y="286733"/>
                </a:cubicBezTo>
                <a:cubicBezTo>
                  <a:pt x="1036235" y="302082"/>
                  <a:pt x="1015418" y="310705"/>
                  <a:pt x="993712" y="310705"/>
                </a:cubicBezTo>
                <a:lnTo>
                  <a:pt x="81844" y="310705"/>
                </a:lnTo>
                <a:cubicBezTo>
                  <a:pt x="36643" y="310705"/>
                  <a:pt x="0" y="274062"/>
                  <a:pt x="0" y="228861"/>
                </a:cubicBezTo>
                <a:lnTo>
                  <a:pt x="0" y="81844"/>
                </a:lnTo>
                <a:cubicBezTo>
                  <a:pt x="0" y="60137"/>
                  <a:pt x="8623" y="39320"/>
                  <a:pt x="23971" y="23971"/>
                </a:cubicBezTo>
                <a:cubicBezTo>
                  <a:pt x="39320" y="8623"/>
                  <a:pt x="60137" y="0"/>
                  <a:pt x="81844" y="0"/>
                </a:cubicBezTo>
                <a:close/>
              </a:path>
            </a:pathLst>
          </a:custGeom>
          <a:solidFill>
            <a:srgbClr val="FFFFFF">
              <a:alpha val="9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Activity Diagram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32112de71fb_1_373"/>
          <p:cNvSpPr txBox="1"/>
          <p:nvPr/>
        </p:nvSpPr>
        <p:spPr>
          <a:xfrm>
            <a:off x="2792838" y="1125712"/>
            <a:ext cx="8904000" cy="92340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1" lang="en-US" sz="6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Diagrams</a:t>
            </a:r>
            <a:endParaRPr b="1" i="1" sz="7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4" name="Google Shape;444;g32112de71fb_1_373"/>
          <p:cNvSpPr txBox="1"/>
          <p:nvPr/>
        </p:nvSpPr>
        <p:spPr>
          <a:xfrm>
            <a:off x="4308649" y="7302425"/>
            <a:ext cx="274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32112de71fb_1_373"/>
          <p:cNvSpPr txBox="1"/>
          <p:nvPr/>
        </p:nvSpPr>
        <p:spPr>
          <a:xfrm>
            <a:off x="9258648" y="7912457"/>
            <a:ext cx="255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32112de71fb_1_373"/>
          <p:cNvSpPr txBox="1"/>
          <p:nvPr/>
        </p:nvSpPr>
        <p:spPr>
          <a:xfrm>
            <a:off x="9280843" y="5450456"/>
            <a:ext cx="253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32112de71fb_1_373"/>
          <p:cNvSpPr txBox="1"/>
          <p:nvPr/>
        </p:nvSpPr>
        <p:spPr>
          <a:xfrm>
            <a:off x="12031650" y="3723975"/>
            <a:ext cx="519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48" name="Google Shape;448;g32112de71fb_1_373"/>
          <p:cNvSpPr/>
          <p:nvPr/>
        </p:nvSpPr>
        <p:spPr>
          <a:xfrm rot="885925">
            <a:off x="-6722237" y="6598967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49" name="Google Shape;449;g32112de71fb_1_373"/>
          <p:cNvPicPr preferRelativeResize="0"/>
          <p:nvPr/>
        </p:nvPicPr>
        <p:blipFill rotWithShape="1">
          <a:blip r:embed="rId5">
            <a:alphaModFix/>
          </a:blip>
          <a:srcRect b="6867" l="0" r="0" t="6867"/>
          <a:stretch/>
        </p:blipFill>
        <p:spPr>
          <a:xfrm>
            <a:off x="5201139" y="2773299"/>
            <a:ext cx="7012801" cy="705962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32112de71fb_1_373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2112de71fb_1_400"/>
          <p:cNvSpPr/>
          <p:nvPr/>
        </p:nvSpPr>
        <p:spPr>
          <a:xfrm rot="10800000">
            <a:off x="0" y="43721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4" l="0" r="0" t="-38884"/>
            </a:stretch>
          </a:blipFill>
          <a:ln>
            <a:noFill/>
          </a:ln>
        </p:spPr>
      </p:sp>
      <p:sp>
        <p:nvSpPr>
          <p:cNvPr id="456" name="Google Shape;456;g32112de71fb_1_400"/>
          <p:cNvSpPr/>
          <p:nvPr/>
        </p:nvSpPr>
        <p:spPr>
          <a:xfrm rot="885925">
            <a:off x="13479786" y="-8789330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7" name="Google Shape;457;g32112de71fb_1_400"/>
          <p:cNvSpPr/>
          <p:nvPr/>
        </p:nvSpPr>
        <p:spPr>
          <a:xfrm>
            <a:off x="301874" y="2349575"/>
            <a:ext cx="4388264" cy="847448"/>
          </a:xfrm>
          <a:custGeom>
            <a:rect b="b" l="l" r="r" t="t"/>
            <a:pathLst>
              <a:path extrusionOk="0" h="310705" w="1075555">
                <a:moveTo>
                  <a:pt x="81844" y="0"/>
                </a:moveTo>
                <a:lnTo>
                  <a:pt x="993712" y="0"/>
                </a:lnTo>
                <a:cubicBezTo>
                  <a:pt x="1015418" y="0"/>
                  <a:pt x="1036235" y="8623"/>
                  <a:pt x="1051584" y="23971"/>
                </a:cubicBezTo>
                <a:cubicBezTo>
                  <a:pt x="1066932" y="39320"/>
                  <a:pt x="1075555" y="60137"/>
                  <a:pt x="1075555" y="81844"/>
                </a:cubicBezTo>
                <a:lnTo>
                  <a:pt x="1075555" y="228861"/>
                </a:lnTo>
                <a:cubicBezTo>
                  <a:pt x="1075555" y="250567"/>
                  <a:pt x="1066932" y="271385"/>
                  <a:pt x="1051584" y="286733"/>
                </a:cubicBezTo>
                <a:cubicBezTo>
                  <a:pt x="1036235" y="302082"/>
                  <a:pt x="1015418" y="310705"/>
                  <a:pt x="993712" y="310705"/>
                </a:cubicBezTo>
                <a:lnTo>
                  <a:pt x="81844" y="310705"/>
                </a:lnTo>
                <a:cubicBezTo>
                  <a:pt x="36643" y="310705"/>
                  <a:pt x="0" y="274062"/>
                  <a:pt x="0" y="228861"/>
                </a:cubicBezTo>
                <a:lnTo>
                  <a:pt x="0" y="81844"/>
                </a:lnTo>
                <a:cubicBezTo>
                  <a:pt x="0" y="60137"/>
                  <a:pt x="8623" y="39320"/>
                  <a:pt x="23971" y="23971"/>
                </a:cubicBezTo>
                <a:cubicBezTo>
                  <a:pt x="39320" y="8623"/>
                  <a:pt x="60137" y="0"/>
                  <a:pt x="81844" y="0"/>
                </a:cubicBezTo>
                <a:close/>
              </a:path>
            </a:pathLst>
          </a:custGeom>
          <a:solidFill>
            <a:srgbClr val="FFFFFF">
              <a:alpha val="9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Gantt_chart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32112de71fb_1_400"/>
          <p:cNvSpPr txBox="1"/>
          <p:nvPr/>
        </p:nvSpPr>
        <p:spPr>
          <a:xfrm>
            <a:off x="2792838" y="1125712"/>
            <a:ext cx="8904000" cy="92340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1" lang="en-US" sz="6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Diagrams</a:t>
            </a:r>
            <a:endParaRPr b="1" i="1" sz="7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9" name="Google Shape;459;g32112de71fb_1_400"/>
          <p:cNvSpPr txBox="1"/>
          <p:nvPr/>
        </p:nvSpPr>
        <p:spPr>
          <a:xfrm>
            <a:off x="4308649" y="7302425"/>
            <a:ext cx="274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32112de71fb_1_400"/>
          <p:cNvSpPr txBox="1"/>
          <p:nvPr/>
        </p:nvSpPr>
        <p:spPr>
          <a:xfrm>
            <a:off x="9258648" y="7912457"/>
            <a:ext cx="255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32112de71fb_1_400"/>
          <p:cNvSpPr txBox="1"/>
          <p:nvPr/>
        </p:nvSpPr>
        <p:spPr>
          <a:xfrm>
            <a:off x="9280843" y="5450456"/>
            <a:ext cx="253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32112de71fb_1_400"/>
          <p:cNvSpPr txBox="1"/>
          <p:nvPr/>
        </p:nvSpPr>
        <p:spPr>
          <a:xfrm>
            <a:off x="12031650" y="3723975"/>
            <a:ext cx="519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63" name="Google Shape;463;g32112de71fb_1_400"/>
          <p:cNvSpPr/>
          <p:nvPr/>
        </p:nvSpPr>
        <p:spPr>
          <a:xfrm rot="885925">
            <a:off x="-6722237" y="6598967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64" name="Google Shape;464;g32112de71fb_1_400"/>
          <p:cNvPicPr preferRelativeResize="0"/>
          <p:nvPr/>
        </p:nvPicPr>
        <p:blipFill rotWithShape="1">
          <a:blip r:embed="rId5">
            <a:alphaModFix/>
          </a:blip>
          <a:srcRect b="9643" l="0" r="0" t="9642"/>
          <a:stretch/>
        </p:blipFill>
        <p:spPr>
          <a:xfrm>
            <a:off x="3436750" y="3529625"/>
            <a:ext cx="12585902" cy="57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32112de71fb_1_400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2112de71fb_1_387"/>
          <p:cNvSpPr/>
          <p:nvPr/>
        </p:nvSpPr>
        <p:spPr>
          <a:xfrm rot="10800000">
            <a:off x="10502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4" l="0" r="0" t="-38884"/>
            </a:stretch>
          </a:blipFill>
          <a:ln>
            <a:noFill/>
          </a:ln>
        </p:spPr>
      </p:sp>
      <p:sp>
        <p:nvSpPr>
          <p:cNvPr id="471" name="Google Shape;471;g32112de71fb_1_387"/>
          <p:cNvSpPr/>
          <p:nvPr/>
        </p:nvSpPr>
        <p:spPr>
          <a:xfrm rot="885925">
            <a:off x="13479786" y="-8789330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2" name="Google Shape;472;g32112de71fb_1_387"/>
          <p:cNvSpPr/>
          <p:nvPr/>
        </p:nvSpPr>
        <p:spPr>
          <a:xfrm>
            <a:off x="301874" y="2349575"/>
            <a:ext cx="4388264" cy="847448"/>
          </a:xfrm>
          <a:custGeom>
            <a:rect b="b" l="l" r="r" t="t"/>
            <a:pathLst>
              <a:path extrusionOk="0" h="310705" w="1075555">
                <a:moveTo>
                  <a:pt x="81844" y="0"/>
                </a:moveTo>
                <a:lnTo>
                  <a:pt x="993712" y="0"/>
                </a:lnTo>
                <a:cubicBezTo>
                  <a:pt x="1015418" y="0"/>
                  <a:pt x="1036235" y="8623"/>
                  <a:pt x="1051584" y="23971"/>
                </a:cubicBezTo>
                <a:cubicBezTo>
                  <a:pt x="1066932" y="39320"/>
                  <a:pt x="1075555" y="60137"/>
                  <a:pt x="1075555" y="81844"/>
                </a:cubicBezTo>
                <a:lnTo>
                  <a:pt x="1075555" y="228861"/>
                </a:lnTo>
                <a:cubicBezTo>
                  <a:pt x="1075555" y="250567"/>
                  <a:pt x="1066932" y="271385"/>
                  <a:pt x="1051584" y="286733"/>
                </a:cubicBezTo>
                <a:cubicBezTo>
                  <a:pt x="1036235" y="302082"/>
                  <a:pt x="1015418" y="310705"/>
                  <a:pt x="993712" y="310705"/>
                </a:cubicBezTo>
                <a:lnTo>
                  <a:pt x="81844" y="310705"/>
                </a:lnTo>
                <a:cubicBezTo>
                  <a:pt x="36643" y="310705"/>
                  <a:pt x="0" y="274062"/>
                  <a:pt x="0" y="228861"/>
                </a:cubicBezTo>
                <a:lnTo>
                  <a:pt x="0" y="81844"/>
                </a:lnTo>
                <a:cubicBezTo>
                  <a:pt x="0" y="60137"/>
                  <a:pt x="8623" y="39320"/>
                  <a:pt x="23971" y="23971"/>
                </a:cubicBezTo>
                <a:cubicBezTo>
                  <a:pt x="39320" y="8623"/>
                  <a:pt x="60137" y="0"/>
                  <a:pt x="81844" y="0"/>
                </a:cubicBezTo>
                <a:close/>
              </a:path>
            </a:pathLst>
          </a:custGeom>
          <a:solidFill>
            <a:srgbClr val="FFFFFF">
              <a:alpha val="9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Budget_details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32112de71fb_1_387"/>
          <p:cNvSpPr txBox="1"/>
          <p:nvPr/>
        </p:nvSpPr>
        <p:spPr>
          <a:xfrm>
            <a:off x="2792838" y="1125712"/>
            <a:ext cx="8904000" cy="92340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1" lang="en-US" sz="6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Diagrams</a:t>
            </a:r>
            <a:endParaRPr b="1" i="1" sz="7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4" name="Google Shape;474;g32112de71fb_1_387"/>
          <p:cNvSpPr txBox="1"/>
          <p:nvPr/>
        </p:nvSpPr>
        <p:spPr>
          <a:xfrm>
            <a:off x="4308649" y="7302425"/>
            <a:ext cx="274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32112de71fb_1_387"/>
          <p:cNvSpPr txBox="1"/>
          <p:nvPr/>
        </p:nvSpPr>
        <p:spPr>
          <a:xfrm>
            <a:off x="9258648" y="7912457"/>
            <a:ext cx="255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32112de71fb_1_387"/>
          <p:cNvSpPr txBox="1"/>
          <p:nvPr/>
        </p:nvSpPr>
        <p:spPr>
          <a:xfrm>
            <a:off x="9280843" y="5450456"/>
            <a:ext cx="253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32112de71fb_1_387"/>
          <p:cNvSpPr txBox="1"/>
          <p:nvPr/>
        </p:nvSpPr>
        <p:spPr>
          <a:xfrm>
            <a:off x="12031650" y="3723975"/>
            <a:ext cx="519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78" name="Google Shape;478;g32112de71fb_1_387"/>
          <p:cNvSpPr/>
          <p:nvPr/>
        </p:nvSpPr>
        <p:spPr>
          <a:xfrm rot="885925">
            <a:off x="-6722237" y="6598967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79" name="Google Shape;479;g32112de71fb_1_3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7600" y="3304125"/>
            <a:ext cx="10882851" cy="65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32112de71fb_1_387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 rot="10800000">
            <a:off x="-578735" y="-153099"/>
            <a:ext cx="19255206" cy="10593198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0" l="0" r="0" t="-38884"/>
            </a:stretch>
          </a:blipFill>
          <a:ln>
            <a:noFill/>
          </a:ln>
        </p:spPr>
      </p:sp>
      <p:sp>
        <p:nvSpPr>
          <p:cNvPr id="100" name="Google Shape;100;p2"/>
          <p:cNvSpPr txBox="1"/>
          <p:nvPr/>
        </p:nvSpPr>
        <p:spPr>
          <a:xfrm>
            <a:off x="2149918" y="592792"/>
            <a:ext cx="12460500" cy="2002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31"/>
              <a:buFont typeface="Arial"/>
              <a:buNone/>
            </a:pPr>
            <a:r>
              <a:rPr b="1" i="0" lang="en-US" sz="9431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Presented 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p2"/>
          <p:cNvGrpSpPr/>
          <p:nvPr/>
        </p:nvGrpSpPr>
        <p:grpSpPr>
          <a:xfrm>
            <a:off x="762422" y="4066240"/>
            <a:ext cx="3909448" cy="4262063"/>
            <a:chOff x="0" y="-47625"/>
            <a:chExt cx="862412" cy="989463"/>
          </a:xfrm>
        </p:grpSpPr>
        <p:sp>
          <p:nvSpPr>
            <p:cNvPr id="102" name="Google Shape;102;p2"/>
            <p:cNvSpPr/>
            <p:nvPr/>
          </p:nvSpPr>
          <p:spPr>
            <a:xfrm>
              <a:off x="0" y="0"/>
              <a:ext cx="862412" cy="941838"/>
            </a:xfrm>
            <a:custGeom>
              <a:rect b="b" l="l" r="r" t="t"/>
              <a:pathLst>
                <a:path extrusionOk="0"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103" name="Google Shape;103;p2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5196394" y="4028584"/>
            <a:ext cx="4008087" cy="4262063"/>
            <a:chOff x="0" y="-47625"/>
            <a:chExt cx="862412" cy="989463"/>
          </a:xfrm>
        </p:grpSpPr>
        <p:sp>
          <p:nvSpPr>
            <p:cNvPr id="105" name="Google Shape;105;p2"/>
            <p:cNvSpPr/>
            <p:nvPr/>
          </p:nvSpPr>
          <p:spPr>
            <a:xfrm>
              <a:off x="0" y="0"/>
              <a:ext cx="862412" cy="941838"/>
            </a:xfrm>
            <a:custGeom>
              <a:rect b="b" l="l" r="r" t="t"/>
              <a:pathLst>
                <a:path extrusionOk="0"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106" name="Google Shape;106;p2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9525211" y="4028584"/>
            <a:ext cx="4059415" cy="4299719"/>
            <a:chOff x="0" y="-47625"/>
            <a:chExt cx="862412" cy="989463"/>
          </a:xfrm>
        </p:grpSpPr>
        <p:sp>
          <p:nvSpPr>
            <p:cNvPr id="108" name="Google Shape;108;p2"/>
            <p:cNvSpPr/>
            <p:nvPr/>
          </p:nvSpPr>
          <p:spPr>
            <a:xfrm>
              <a:off x="0" y="0"/>
              <a:ext cx="862412" cy="941838"/>
            </a:xfrm>
            <a:custGeom>
              <a:rect b="b" l="l" r="r" t="t"/>
              <a:pathLst>
                <a:path extrusionOk="0"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109" name="Google Shape;109;p2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2"/>
          <p:cNvGrpSpPr/>
          <p:nvPr/>
        </p:nvGrpSpPr>
        <p:grpSpPr>
          <a:xfrm>
            <a:off x="13965393" y="4066240"/>
            <a:ext cx="3853859" cy="4368510"/>
            <a:chOff x="0" y="-47625"/>
            <a:chExt cx="862412" cy="989463"/>
          </a:xfrm>
        </p:grpSpPr>
        <p:sp>
          <p:nvSpPr>
            <p:cNvPr id="111" name="Google Shape;111;p2"/>
            <p:cNvSpPr/>
            <p:nvPr/>
          </p:nvSpPr>
          <p:spPr>
            <a:xfrm>
              <a:off x="0" y="0"/>
              <a:ext cx="862412" cy="941838"/>
            </a:xfrm>
            <a:custGeom>
              <a:rect b="b" l="l" r="r" t="t"/>
              <a:pathLst>
                <a:path extrusionOk="0"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112" name="Google Shape;112;p2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3" name="Google Shape;1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8266" y="2792697"/>
            <a:ext cx="3129929" cy="308553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4" name="Google Shape;114;p2"/>
          <p:cNvSpPr txBox="1"/>
          <p:nvPr/>
        </p:nvSpPr>
        <p:spPr>
          <a:xfrm>
            <a:off x="728473" y="6359822"/>
            <a:ext cx="3909448" cy="1264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38"/>
              <a:buFont typeface="Arial"/>
              <a:buNone/>
            </a:pPr>
            <a:r>
              <a:rPr b="0" i="0" lang="en-US" sz="2738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Md Shakib Ahamed</a:t>
            </a:r>
            <a:endParaRPr b="0" i="0" sz="2738" u="none" cap="none" strike="noStrike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38"/>
              <a:buFont typeface="Arial"/>
              <a:buNone/>
            </a:pPr>
            <a:r>
              <a:t/>
            </a:r>
            <a:endParaRPr b="0" i="0" sz="2738" u="none" cap="none" strike="noStrike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38"/>
              <a:buFont typeface="Arial"/>
              <a:buNone/>
            </a:pPr>
            <a:r>
              <a:rPr b="0" i="0" lang="en-US" sz="2738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Id:2215151130</a:t>
            </a:r>
            <a:endParaRPr b="0" i="0" sz="2738" u="none" cap="none" strike="noStrike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5263345" y="6289373"/>
            <a:ext cx="3941135" cy="1516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38"/>
              <a:buFont typeface="Arial"/>
              <a:buNone/>
            </a:pPr>
            <a:r>
              <a:rPr b="0" i="0" lang="en-US" sz="2738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Md.Omayer Hasan Muhit</a:t>
            </a:r>
            <a:endParaRPr b="0" i="0" sz="2738" u="none" cap="none" strike="noStrike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38"/>
              <a:buFont typeface="Arial"/>
              <a:buNone/>
            </a:pPr>
            <a:r>
              <a:rPr b="0" i="0" lang="en-US" sz="2738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Id:2215151135</a:t>
            </a:r>
            <a:endParaRPr b="0" i="0" sz="2738" u="none" cap="none" strike="noStrike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14018817" y="6220760"/>
            <a:ext cx="3540710" cy="1516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38"/>
              <a:buFont typeface="Arial"/>
              <a:buNone/>
            </a:pPr>
            <a:r>
              <a:rPr b="0" i="0" lang="en-US" sz="2738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Sayeda Ferdoushi Islam</a:t>
            </a:r>
            <a:endParaRPr b="0" i="0" sz="2738" u="none" cap="none" strike="noStrike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38"/>
              <a:buFont typeface="Arial"/>
              <a:buNone/>
            </a:pPr>
            <a:r>
              <a:rPr b="0" i="0" lang="en-US" sz="2738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Id:2215151148</a:t>
            </a:r>
            <a:endParaRPr b="0" i="0" sz="2738" u="none" cap="none" strike="noStrike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7" name="Google Shape;117;p2"/>
          <p:cNvSpPr txBox="1"/>
          <p:nvPr/>
        </p:nvSpPr>
        <p:spPr>
          <a:xfrm flipH="1">
            <a:off x="9430620" y="6299842"/>
            <a:ext cx="3868100" cy="1264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38"/>
              <a:buFont typeface="Arial"/>
              <a:buNone/>
            </a:pPr>
            <a:r>
              <a:rPr b="0" i="0" lang="en-US" sz="2738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Rawnak Tasnim Ruku</a:t>
            </a:r>
            <a:endParaRPr b="0" i="0" sz="2738" u="none" cap="none" strike="noStrike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38"/>
              <a:buFont typeface="Arial"/>
              <a:buNone/>
            </a:pPr>
            <a:r>
              <a:t/>
            </a:r>
            <a:endParaRPr b="0" i="0" sz="2738" u="none" cap="none" strike="noStrike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38"/>
              <a:buFont typeface="Arial"/>
              <a:buNone/>
            </a:pPr>
            <a:r>
              <a:rPr b="0" i="0" lang="en-US" sz="2738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Id:2215151152</a:t>
            </a:r>
            <a:endParaRPr b="0" i="0" sz="2738" u="none" cap="none" strike="noStrike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-4567064" y="-4451726"/>
            <a:ext cx="9022634" cy="9258300"/>
          </a:xfrm>
          <a:custGeom>
            <a:rect b="b" l="l" r="r" t="t"/>
            <a:pathLst>
              <a:path extrusionOk="0"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2"/>
          <p:cNvSpPr/>
          <p:nvPr/>
        </p:nvSpPr>
        <p:spPr>
          <a:xfrm rot="7659121">
            <a:off x="14678738" y="6779243"/>
            <a:ext cx="7629294" cy="7828566"/>
          </a:xfrm>
          <a:custGeom>
            <a:rect b="b" l="l" r="r" t="t"/>
            <a:pathLst>
              <a:path extrusionOk="0"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2"/>
          <p:cNvSpPr/>
          <p:nvPr/>
        </p:nvSpPr>
        <p:spPr>
          <a:xfrm rot="2176153">
            <a:off x="12233974" y="-1001927"/>
            <a:ext cx="10766179" cy="2715744"/>
          </a:xfrm>
          <a:custGeom>
            <a:rect b="b" l="l" r="r" t="t"/>
            <a:pathLst>
              <a:path extrusionOk="0"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2"/>
          <p:cNvSpPr/>
          <p:nvPr/>
        </p:nvSpPr>
        <p:spPr>
          <a:xfrm rot="7659121">
            <a:off x="-3058314" y="7717764"/>
            <a:ext cx="7629294" cy="7828566"/>
          </a:xfrm>
          <a:custGeom>
            <a:rect b="b" l="l" r="r" t="t"/>
            <a:pathLst>
              <a:path extrusionOk="0"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22" name="Google Shape;122;p2"/>
          <p:cNvPicPr preferRelativeResize="0"/>
          <p:nvPr/>
        </p:nvPicPr>
        <p:blipFill rotWithShape="1">
          <a:blip r:embed="rId7">
            <a:alphaModFix/>
          </a:blip>
          <a:srcRect b="8390" l="0" r="0" t="8391"/>
          <a:stretch/>
        </p:blipFill>
        <p:spPr>
          <a:xfrm>
            <a:off x="9934148" y="2734858"/>
            <a:ext cx="3129929" cy="308553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89117" y="2690957"/>
            <a:ext cx="3137974" cy="308553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343484" y="2750250"/>
            <a:ext cx="3216043" cy="3170431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"/>
          <p:cNvSpPr/>
          <p:nvPr/>
        </p:nvSpPr>
        <p:spPr>
          <a:xfrm rot="10800000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0" l="0" r="0" t="-38884"/>
            </a:stretch>
          </a:blipFill>
          <a:ln>
            <a:noFill/>
          </a:ln>
        </p:spPr>
      </p:sp>
      <p:sp>
        <p:nvSpPr>
          <p:cNvPr id="486" name="Google Shape;486;p8"/>
          <p:cNvSpPr/>
          <p:nvPr/>
        </p:nvSpPr>
        <p:spPr>
          <a:xfrm>
            <a:off x="-2851369" y="-3442596"/>
            <a:ext cx="6709932" cy="6885191"/>
          </a:xfrm>
          <a:custGeom>
            <a:rect b="b" l="l" r="r" t="t"/>
            <a:pathLst>
              <a:path extrusionOk="0"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7" name="Google Shape;487;p8"/>
          <p:cNvSpPr/>
          <p:nvPr/>
        </p:nvSpPr>
        <p:spPr>
          <a:xfrm rot="7039016">
            <a:off x="12048541" y="5952890"/>
            <a:ext cx="12478917" cy="5354590"/>
          </a:xfrm>
          <a:custGeom>
            <a:rect b="b" l="l" r="r" t="t"/>
            <a:pathLst>
              <a:path extrusionOk="0"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8" name="Google Shape;488;p8"/>
          <p:cNvSpPr txBox="1"/>
          <p:nvPr/>
        </p:nvSpPr>
        <p:spPr>
          <a:xfrm>
            <a:off x="2792838" y="1125712"/>
            <a:ext cx="8904000" cy="92340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1" lang="en-US" sz="6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Diagrams</a:t>
            </a:r>
            <a:endParaRPr b="1" i="1" sz="7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9" name="Google Shape;489;p8"/>
          <p:cNvSpPr/>
          <p:nvPr/>
        </p:nvSpPr>
        <p:spPr>
          <a:xfrm>
            <a:off x="301874" y="2349575"/>
            <a:ext cx="4388264" cy="847448"/>
          </a:xfrm>
          <a:custGeom>
            <a:rect b="b" l="l" r="r" t="t"/>
            <a:pathLst>
              <a:path extrusionOk="0" h="310705" w="1075555">
                <a:moveTo>
                  <a:pt x="81844" y="0"/>
                </a:moveTo>
                <a:lnTo>
                  <a:pt x="993712" y="0"/>
                </a:lnTo>
                <a:cubicBezTo>
                  <a:pt x="1015418" y="0"/>
                  <a:pt x="1036235" y="8623"/>
                  <a:pt x="1051584" y="23971"/>
                </a:cubicBezTo>
                <a:cubicBezTo>
                  <a:pt x="1066932" y="39320"/>
                  <a:pt x="1075555" y="60137"/>
                  <a:pt x="1075555" y="81844"/>
                </a:cubicBezTo>
                <a:lnTo>
                  <a:pt x="1075555" y="228861"/>
                </a:lnTo>
                <a:cubicBezTo>
                  <a:pt x="1075555" y="250567"/>
                  <a:pt x="1066932" y="271385"/>
                  <a:pt x="1051584" y="286733"/>
                </a:cubicBezTo>
                <a:cubicBezTo>
                  <a:pt x="1036235" y="302082"/>
                  <a:pt x="1015418" y="310705"/>
                  <a:pt x="993712" y="310705"/>
                </a:cubicBezTo>
                <a:lnTo>
                  <a:pt x="81844" y="310705"/>
                </a:lnTo>
                <a:cubicBezTo>
                  <a:pt x="36643" y="310705"/>
                  <a:pt x="0" y="274062"/>
                  <a:pt x="0" y="228861"/>
                </a:cubicBezTo>
                <a:lnTo>
                  <a:pt x="0" y="81844"/>
                </a:lnTo>
                <a:cubicBezTo>
                  <a:pt x="0" y="60137"/>
                  <a:pt x="8623" y="39320"/>
                  <a:pt x="23971" y="23971"/>
                </a:cubicBezTo>
                <a:cubicBezTo>
                  <a:pt x="39320" y="8623"/>
                  <a:pt x="60137" y="0"/>
                  <a:pt x="81844" y="0"/>
                </a:cubicBezTo>
                <a:close/>
              </a:path>
            </a:pathLst>
          </a:custGeom>
          <a:solidFill>
            <a:srgbClr val="FFFFFF">
              <a:alpha val="9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Databases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92012" y="2349575"/>
            <a:ext cx="9661436" cy="7577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8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0"/>
          <p:cNvSpPr/>
          <p:nvPr/>
        </p:nvSpPr>
        <p:spPr>
          <a:xfrm rot="10800000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0" l="0" r="0" t="-38884"/>
            </a:stretch>
          </a:blipFill>
          <a:ln>
            <a:noFill/>
          </a:ln>
        </p:spPr>
      </p:sp>
      <p:sp>
        <p:nvSpPr>
          <p:cNvPr id="497" name="Google Shape;497;p10"/>
          <p:cNvSpPr txBox="1"/>
          <p:nvPr/>
        </p:nvSpPr>
        <p:spPr>
          <a:xfrm>
            <a:off x="2792838" y="1125712"/>
            <a:ext cx="8904000" cy="92340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1" lang="en-US" sz="6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Diagrams</a:t>
            </a:r>
            <a:endParaRPr b="1" i="1" sz="72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-2851369" y="-3442596"/>
            <a:ext cx="6709932" cy="6885191"/>
          </a:xfrm>
          <a:custGeom>
            <a:rect b="b" l="l" r="r" t="t"/>
            <a:pathLst>
              <a:path extrusionOk="0"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9" name="Google Shape;499;p10"/>
          <p:cNvSpPr/>
          <p:nvPr/>
        </p:nvSpPr>
        <p:spPr>
          <a:xfrm rot="885925">
            <a:off x="13479786" y="-8789330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0" name="Google Shape;500;p10"/>
          <p:cNvSpPr/>
          <p:nvPr/>
        </p:nvSpPr>
        <p:spPr>
          <a:xfrm rot="3409566">
            <a:off x="-5376613" y="9967591"/>
            <a:ext cx="12478917" cy="5354590"/>
          </a:xfrm>
          <a:custGeom>
            <a:rect b="b" l="l" r="r" t="t"/>
            <a:pathLst>
              <a:path extrusionOk="0"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1" name="Google Shape;501;p10"/>
          <p:cNvSpPr/>
          <p:nvPr/>
        </p:nvSpPr>
        <p:spPr>
          <a:xfrm>
            <a:off x="301873" y="2349575"/>
            <a:ext cx="4926293" cy="951350"/>
          </a:xfrm>
          <a:custGeom>
            <a:rect b="b" l="l" r="r" t="t"/>
            <a:pathLst>
              <a:path extrusionOk="0" h="310705" w="1075555">
                <a:moveTo>
                  <a:pt x="81844" y="0"/>
                </a:moveTo>
                <a:lnTo>
                  <a:pt x="993712" y="0"/>
                </a:lnTo>
                <a:cubicBezTo>
                  <a:pt x="1015418" y="0"/>
                  <a:pt x="1036235" y="8623"/>
                  <a:pt x="1051584" y="23971"/>
                </a:cubicBezTo>
                <a:cubicBezTo>
                  <a:pt x="1066932" y="39320"/>
                  <a:pt x="1075555" y="60137"/>
                  <a:pt x="1075555" y="81844"/>
                </a:cubicBezTo>
                <a:lnTo>
                  <a:pt x="1075555" y="228861"/>
                </a:lnTo>
                <a:cubicBezTo>
                  <a:pt x="1075555" y="250567"/>
                  <a:pt x="1066932" y="271385"/>
                  <a:pt x="1051584" y="286733"/>
                </a:cubicBezTo>
                <a:cubicBezTo>
                  <a:pt x="1036235" y="302082"/>
                  <a:pt x="1015418" y="310705"/>
                  <a:pt x="993712" y="310705"/>
                </a:cubicBezTo>
                <a:lnTo>
                  <a:pt x="81844" y="310705"/>
                </a:lnTo>
                <a:cubicBezTo>
                  <a:pt x="36643" y="310705"/>
                  <a:pt x="0" y="274062"/>
                  <a:pt x="0" y="228861"/>
                </a:cubicBezTo>
                <a:lnTo>
                  <a:pt x="0" y="81844"/>
                </a:lnTo>
                <a:cubicBezTo>
                  <a:pt x="0" y="60137"/>
                  <a:pt x="8623" y="39320"/>
                  <a:pt x="23971" y="23971"/>
                </a:cubicBezTo>
                <a:cubicBezTo>
                  <a:pt x="39320" y="8623"/>
                  <a:pt x="60137" y="0"/>
                  <a:pt x="81844" y="0"/>
                </a:cubicBezTo>
                <a:close/>
              </a:path>
            </a:pathLst>
          </a:custGeom>
          <a:solidFill>
            <a:srgbClr val="FFFFFF">
              <a:alpha val="9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Website testing report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9356" y="3743057"/>
            <a:ext cx="8114320" cy="56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78516" y="3743057"/>
            <a:ext cx="9142426" cy="5697274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10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"/>
          <p:cNvSpPr/>
          <p:nvPr/>
        </p:nvSpPr>
        <p:spPr>
          <a:xfrm rot="10800000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0" l="0" r="0" t="-38884"/>
            </a:stretch>
          </a:blipFill>
          <a:ln>
            <a:noFill/>
          </a:ln>
        </p:spPr>
      </p:sp>
      <p:sp>
        <p:nvSpPr>
          <p:cNvPr id="510" name="Google Shape;510;p9"/>
          <p:cNvSpPr/>
          <p:nvPr/>
        </p:nvSpPr>
        <p:spPr>
          <a:xfrm>
            <a:off x="8203215" y="7962246"/>
            <a:ext cx="4876482" cy="516424"/>
          </a:xfrm>
          <a:custGeom>
            <a:rect b="b" l="l" r="r" t="t"/>
            <a:pathLst>
              <a:path extrusionOk="0" h="516424" w="4876482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86487"/>
            </a:stretch>
          </a:blipFill>
          <a:ln>
            <a:noFill/>
          </a:ln>
        </p:spPr>
      </p:sp>
      <p:grpSp>
        <p:nvGrpSpPr>
          <p:cNvPr id="511" name="Google Shape;511;p9"/>
          <p:cNvGrpSpPr/>
          <p:nvPr/>
        </p:nvGrpSpPr>
        <p:grpSpPr>
          <a:xfrm rot="2093060">
            <a:off x="12741754" y="4668995"/>
            <a:ext cx="4010424" cy="3982074"/>
            <a:chOff x="0" y="-57150"/>
            <a:chExt cx="1279723" cy="1319982"/>
          </a:xfrm>
        </p:grpSpPr>
        <p:sp>
          <p:nvSpPr>
            <p:cNvPr id="512" name="Google Shape;512;p9"/>
            <p:cNvSpPr/>
            <p:nvPr/>
          </p:nvSpPr>
          <p:spPr>
            <a:xfrm>
              <a:off x="0" y="0"/>
              <a:ext cx="1279723" cy="1262832"/>
            </a:xfrm>
            <a:custGeom>
              <a:rect b="b" l="l" r="r" t="t"/>
              <a:pathLst>
                <a:path extrusionOk="0" h="1262832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513" name="Google Shape;513;p9"/>
            <p:cNvSpPr txBox="1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8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4" name="Google Shape;514;p9"/>
          <p:cNvSpPr/>
          <p:nvPr/>
        </p:nvSpPr>
        <p:spPr>
          <a:xfrm rot="3409566">
            <a:off x="-5376613" y="9967591"/>
            <a:ext cx="12478917" cy="5354590"/>
          </a:xfrm>
          <a:custGeom>
            <a:rect b="b" l="l" r="r" t="t"/>
            <a:pathLst>
              <a:path extrusionOk="0"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5" name="Google Shape;515;p9"/>
          <p:cNvSpPr txBox="1"/>
          <p:nvPr/>
        </p:nvSpPr>
        <p:spPr>
          <a:xfrm>
            <a:off x="2191002" y="1162050"/>
            <a:ext cx="72417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31"/>
              <a:buFont typeface="Arial"/>
              <a:buNone/>
            </a:pPr>
            <a:r>
              <a:rPr b="1" i="0" lang="en-US" sz="9431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9"/>
          <p:cNvSpPr txBox="1"/>
          <p:nvPr/>
        </p:nvSpPr>
        <p:spPr>
          <a:xfrm>
            <a:off x="3269751" y="5552011"/>
            <a:ext cx="61629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37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0"/>
              <a:buFont typeface="Arial"/>
              <a:buNone/>
            </a:pPr>
            <a:r>
              <a:t/>
            </a:r>
            <a:endParaRPr b="0" i="0" sz="229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7" name="Google Shape;517;p9"/>
          <p:cNvSpPr txBox="1"/>
          <p:nvPr/>
        </p:nvSpPr>
        <p:spPr>
          <a:xfrm>
            <a:off x="2826126" y="4443665"/>
            <a:ext cx="616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9"/>
          <p:cNvSpPr txBox="1"/>
          <p:nvPr/>
        </p:nvSpPr>
        <p:spPr>
          <a:xfrm>
            <a:off x="8498723" y="6552336"/>
            <a:ext cx="413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9"/>
          <p:cNvSpPr/>
          <p:nvPr/>
        </p:nvSpPr>
        <p:spPr>
          <a:xfrm>
            <a:off x="13238461" y="4859837"/>
            <a:ext cx="3017001" cy="3311423"/>
          </a:xfrm>
          <a:custGeom>
            <a:rect b="b" l="l" r="r" t="t"/>
            <a:pathLst>
              <a:path extrusionOk="0" h="2622909" w="2551375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20" name="Google Shape;520;p9"/>
          <p:cNvGrpSpPr/>
          <p:nvPr/>
        </p:nvGrpSpPr>
        <p:grpSpPr>
          <a:xfrm>
            <a:off x="-62" y="-136427"/>
            <a:ext cx="18288118" cy="2238393"/>
            <a:chOff x="0" y="-19050"/>
            <a:chExt cx="4816592" cy="831900"/>
          </a:xfrm>
        </p:grpSpPr>
        <p:sp>
          <p:nvSpPr>
            <p:cNvPr id="521" name="Google Shape;521;p9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522" name="Google Shape;522;p9"/>
            <p:cNvSpPr txBox="1"/>
            <p:nvPr/>
          </p:nvSpPr>
          <p:spPr>
            <a:xfrm>
              <a:off x="0" y="-19050"/>
              <a:ext cx="4816500" cy="8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914400" marR="0" rtl="0" algn="ctr">
                <a:lnSpc>
                  <a:spcPct val="137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1" i="1" lang="en-US" sz="6000" u="none" cap="none" strike="noStrik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Development Constraint</a:t>
              </a:r>
              <a:endParaRPr b="1" i="1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3" name="Google Shape;523;p9"/>
          <p:cNvSpPr/>
          <p:nvPr/>
        </p:nvSpPr>
        <p:spPr>
          <a:xfrm>
            <a:off x="14513872" y="-4241722"/>
            <a:ext cx="7616557" cy="7815497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4" name="Google Shape;524;p9"/>
          <p:cNvSpPr/>
          <p:nvPr/>
        </p:nvSpPr>
        <p:spPr>
          <a:xfrm rot="885925">
            <a:off x="4423863" y="8715642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5" name="Google Shape;525;p9"/>
          <p:cNvSpPr/>
          <p:nvPr/>
        </p:nvSpPr>
        <p:spPr>
          <a:xfrm>
            <a:off x="-2851369" y="-3442596"/>
            <a:ext cx="6709932" cy="6885191"/>
          </a:xfrm>
          <a:custGeom>
            <a:rect b="b" l="l" r="r" t="t"/>
            <a:pathLst>
              <a:path extrusionOk="0"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6" name="Google Shape;526;p9"/>
          <p:cNvSpPr/>
          <p:nvPr/>
        </p:nvSpPr>
        <p:spPr>
          <a:xfrm>
            <a:off x="3858575" y="2748149"/>
            <a:ext cx="7616700" cy="4578900"/>
          </a:xfrm>
          <a:prstGeom prst="horizontalScrol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7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3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Constraints:</a:t>
            </a:r>
            <a:endParaRPr b="1" i="1" sz="30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7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Internet dependency for real-time updates.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7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Database scalability and performance.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7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Regulatory compliance with Bangladeshi data laws.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9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3"/>
          <p:cNvSpPr/>
          <p:nvPr/>
        </p:nvSpPr>
        <p:spPr>
          <a:xfrm rot="10800000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0" l="0" r="0" t="-38884"/>
            </a:stretch>
          </a:blipFill>
          <a:ln>
            <a:noFill/>
          </a:ln>
        </p:spPr>
      </p:sp>
      <p:sp>
        <p:nvSpPr>
          <p:cNvPr id="533" name="Google Shape;533;p13"/>
          <p:cNvSpPr/>
          <p:nvPr/>
        </p:nvSpPr>
        <p:spPr>
          <a:xfrm>
            <a:off x="11885510" y="8765585"/>
            <a:ext cx="4128022" cy="437161"/>
          </a:xfrm>
          <a:custGeom>
            <a:rect b="b" l="l" r="r" t="t"/>
            <a:pathLst>
              <a:path extrusionOk="0"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86487"/>
            </a:stretch>
          </a:blipFill>
          <a:ln>
            <a:noFill/>
          </a:ln>
        </p:spPr>
      </p:sp>
      <p:grpSp>
        <p:nvGrpSpPr>
          <p:cNvPr id="534" name="Google Shape;534;p13"/>
          <p:cNvGrpSpPr/>
          <p:nvPr/>
        </p:nvGrpSpPr>
        <p:grpSpPr>
          <a:xfrm>
            <a:off x="11900350" y="4494425"/>
            <a:ext cx="4113158" cy="4481498"/>
            <a:chOff x="0" y="-57150"/>
            <a:chExt cx="1279723" cy="1328875"/>
          </a:xfrm>
        </p:grpSpPr>
        <p:sp>
          <p:nvSpPr>
            <p:cNvPr id="535" name="Google Shape;535;p13"/>
            <p:cNvSpPr/>
            <p:nvPr/>
          </p:nvSpPr>
          <p:spPr>
            <a:xfrm>
              <a:off x="0" y="0"/>
              <a:ext cx="1279723" cy="1271725"/>
            </a:xfrm>
            <a:custGeom>
              <a:rect b="b" l="l" r="r" t="t"/>
              <a:pathLst>
                <a:path extrusionOk="0"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536" name="Google Shape;536;p13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8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7" name="Google Shape;537;p13"/>
          <p:cNvSpPr/>
          <p:nvPr/>
        </p:nvSpPr>
        <p:spPr>
          <a:xfrm>
            <a:off x="7080191" y="8765585"/>
            <a:ext cx="4128022" cy="437161"/>
          </a:xfrm>
          <a:custGeom>
            <a:rect b="b" l="l" r="r" t="t"/>
            <a:pathLst>
              <a:path extrusionOk="0" h="437161" w="4128022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86487"/>
            </a:stretch>
          </a:blipFill>
          <a:ln>
            <a:noFill/>
          </a:ln>
        </p:spPr>
      </p:sp>
      <p:grpSp>
        <p:nvGrpSpPr>
          <p:cNvPr id="538" name="Google Shape;538;p13"/>
          <p:cNvGrpSpPr/>
          <p:nvPr/>
        </p:nvGrpSpPr>
        <p:grpSpPr>
          <a:xfrm>
            <a:off x="7095025" y="4494423"/>
            <a:ext cx="4113158" cy="4481498"/>
            <a:chOff x="0" y="-57150"/>
            <a:chExt cx="1279723" cy="1328875"/>
          </a:xfrm>
        </p:grpSpPr>
        <p:sp>
          <p:nvSpPr>
            <p:cNvPr id="539" name="Google Shape;539;p13"/>
            <p:cNvSpPr/>
            <p:nvPr/>
          </p:nvSpPr>
          <p:spPr>
            <a:xfrm>
              <a:off x="0" y="0"/>
              <a:ext cx="1279723" cy="1271725"/>
            </a:xfrm>
            <a:custGeom>
              <a:rect b="b" l="l" r="r" t="t"/>
              <a:pathLst>
                <a:path extrusionOk="0"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540" name="Google Shape;540;p13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8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p13"/>
          <p:cNvSpPr/>
          <p:nvPr/>
        </p:nvSpPr>
        <p:spPr>
          <a:xfrm>
            <a:off x="2274468" y="8765585"/>
            <a:ext cx="4128022" cy="437161"/>
          </a:xfrm>
          <a:custGeom>
            <a:rect b="b" l="l" r="r" t="t"/>
            <a:pathLst>
              <a:path extrusionOk="0"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86487"/>
            </a:stretch>
          </a:blipFill>
          <a:ln>
            <a:noFill/>
          </a:ln>
        </p:spPr>
      </p:sp>
      <p:grpSp>
        <p:nvGrpSpPr>
          <p:cNvPr id="542" name="Google Shape;542;p13"/>
          <p:cNvGrpSpPr/>
          <p:nvPr/>
        </p:nvGrpSpPr>
        <p:grpSpPr>
          <a:xfrm>
            <a:off x="2289761" y="4704726"/>
            <a:ext cx="4113158" cy="4271137"/>
            <a:chOff x="0" y="-57150"/>
            <a:chExt cx="1279723" cy="1328875"/>
          </a:xfrm>
        </p:grpSpPr>
        <p:sp>
          <p:nvSpPr>
            <p:cNvPr id="543" name="Google Shape;543;p13"/>
            <p:cNvSpPr/>
            <p:nvPr/>
          </p:nvSpPr>
          <p:spPr>
            <a:xfrm>
              <a:off x="0" y="0"/>
              <a:ext cx="1279723" cy="1271725"/>
            </a:xfrm>
            <a:custGeom>
              <a:rect b="b" l="l" r="r" t="t"/>
              <a:pathLst>
                <a:path extrusionOk="0"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544" name="Google Shape;544;p13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8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5" name="Google Shape;545;p13"/>
          <p:cNvGrpSpPr/>
          <p:nvPr/>
        </p:nvGrpSpPr>
        <p:grpSpPr>
          <a:xfrm>
            <a:off x="3321316" y="3653528"/>
            <a:ext cx="2049168" cy="2049168"/>
            <a:chOff x="0" y="0"/>
            <a:chExt cx="812800" cy="812800"/>
          </a:xfrm>
        </p:grpSpPr>
        <p:sp>
          <p:nvSpPr>
            <p:cNvPr id="546" name="Google Shape;546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8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13"/>
          <p:cNvGrpSpPr/>
          <p:nvPr/>
        </p:nvGrpSpPr>
        <p:grpSpPr>
          <a:xfrm>
            <a:off x="8119617" y="3653528"/>
            <a:ext cx="2049168" cy="2049168"/>
            <a:chOff x="0" y="0"/>
            <a:chExt cx="812800" cy="812800"/>
          </a:xfrm>
        </p:grpSpPr>
        <p:sp>
          <p:nvSpPr>
            <p:cNvPr id="549" name="Google Shape;549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8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1" name="Google Shape;551;p13"/>
          <p:cNvGrpSpPr/>
          <p:nvPr/>
        </p:nvGrpSpPr>
        <p:grpSpPr>
          <a:xfrm>
            <a:off x="12933709" y="3653528"/>
            <a:ext cx="2049168" cy="2049168"/>
            <a:chOff x="0" y="0"/>
            <a:chExt cx="812800" cy="812800"/>
          </a:xfrm>
        </p:grpSpPr>
        <p:sp>
          <p:nvSpPr>
            <p:cNvPr id="552" name="Google Shape;552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8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4" name="Google Shape;554;p13"/>
          <p:cNvSpPr/>
          <p:nvPr/>
        </p:nvSpPr>
        <p:spPr>
          <a:xfrm>
            <a:off x="3487297" y="3842636"/>
            <a:ext cx="1486160" cy="1621802"/>
          </a:xfrm>
          <a:custGeom>
            <a:rect b="b" l="l" r="r" t="t"/>
            <a:pathLst>
              <a:path extrusionOk="0"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5" name="Google Shape;555;p13"/>
          <p:cNvSpPr/>
          <p:nvPr/>
        </p:nvSpPr>
        <p:spPr>
          <a:xfrm>
            <a:off x="8400523" y="3741112"/>
            <a:ext cx="1423334" cy="1709245"/>
          </a:xfrm>
          <a:custGeom>
            <a:rect b="b" l="l" r="r" t="t"/>
            <a:pathLst>
              <a:path extrusionOk="0" h="1393835" w="1160684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6" name="Google Shape;556;p13"/>
          <p:cNvSpPr/>
          <p:nvPr/>
        </p:nvSpPr>
        <p:spPr>
          <a:xfrm>
            <a:off x="13089340" y="3858536"/>
            <a:ext cx="1605902" cy="1605902"/>
          </a:xfrm>
          <a:custGeom>
            <a:rect b="b" l="l" r="r" t="t"/>
            <a:pathLst>
              <a:path extrusionOk="0" h="1353071" w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7" name="Google Shape;557;p13"/>
          <p:cNvSpPr txBox="1"/>
          <p:nvPr/>
        </p:nvSpPr>
        <p:spPr>
          <a:xfrm>
            <a:off x="2343797" y="1155414"/>
            <a:ext cx="136179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31"/>
              <a:buFont typeface="Arial"/>
              <a:buNone/>
            </a:pPr>
            <a:r>
              <a:rPr b="1" i="0" lang="en-US" sz="9431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13"/>
          <p:cNvSpPr txBox="1"/>
          <p:nvPr/>
        </p:nvSpPr>
        <p:spPr>
          <a:xfrm>
            <a:off x="2600775" y="5410800"/>
            <a:ext cx="3542700" cy="22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1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381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200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• Multi-factor authentication.</a:t>
            </a:r>
            <a:endParaRPr b="1" i="0" sz="2200" u="none" cap="none" strike="noStrike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381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200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• Encrypted communication with TLS.</a:t>
            </a:r>
            <a:endParaRPr b="1" i="0" sz="2200" u="none" cap="none" strike="noStrike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9" name="Google Shape;559;p13"/>
          <p:cNvSpPr txBox="1"/>
          <p:nvPr/>
        </p:nvSpPr>
        <p:spPr>
          <a:xfrm>
            <a:off x="7299200" y="5624700"/>
            <a:ext cx="3650700" cy="22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1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200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• SQL injection prevention.</a:t>
            </a:r>
            <a:endParaRPr b="1" i="0" sz="2200" u="none" cap="none" strike="noStrike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381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200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• Role-based access control (RBAC).</a:t>
            </a:r>
            <a:endParaRPr b="1" i="0" sz="2200" u="none" cap="none" strike="noStrike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381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200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• Data encryption using AES-256.</a:t>
            </a:r>
            <a:endParaRPr b="1" i="0" sz="2200" u="none" cap="none" strike="noStrike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0" name="Google Shape;560;p13"/>
          <p:cNvSpPr txBox="1"/>
          <p:nvPr/>
        </p:nvSpPr>
        <p:spPr>
          <a:xfrm>
            <a:off x="12159725" y="5858550"/>
            <a:ext cx="3542700" cy="17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1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200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• HTTPS for all transmissions.</a:t>
            </a:r>
            <a:endParaRPr b="1" i="0" sz="2200" u="none" cap="none" strike="noStrike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381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200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• Firewalls and regular updates.</a:t>
            </a:r>
            <a:endParaRPr b="1" i="0" sz="2200" u="none" cap="none" strike="noStrike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1" name="Google Shape;561;p13"/>
          <p:cNvSpPr txBox="1"/>
          <p:nvPr/>
        </p:nvSpPr>
        <p:spPr>
          <a:xfrm>
            <a:off x="2853404" y="8269789"/>
            <a:ext cx="2974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49"/>
              <a:buFont typeface="Arial"/>
              <a:buNone/>
            </a:pPr>
            <a:r>
              <a:rPr b="1" i="0" lang="en-US" sz="3049" u="sng" cap="none" strike="noStrike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Admin Security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13"/>
          <p:cNvSpPr txBox="1"/>
          <p:nvPr/>
        </p:nvSpPr>
        <p:spPr>
          <a:xfrm>
            <a:off x="7664233" y="8269802"/>
            <a:ext cx="2974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49"/>
              <a:buFont typeface="Arial"/>
              <a:buNone/>
            </a:pPr>
            <a:r>
              <a:rPr b="1" i="0" lang="en-US" sz="3049" u="sng" cap="none" strike="noStrike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Database Security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13"/>
          <p:cNvSpPr txBox="1"/>
          <p:nvPr/>
        </p:nvSpPr>
        <p:spPr>
          <a:xfrm>
            <a:off x="12475012" y="8243977"/>
            <a:ext cx="2974800" cy="1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49"/>
              <a:buFont typeface="Arial"/>
              <a:buNone/>
            </a:pPr>
            <a:r>
              <a:rPr b="1" i="0" lang="en-US" sz="3049" u="sng" cap="none" strike="noStrike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System Security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49"/>
              <a:buFont typeface="Arial"/>
              <a:buNone/>
            </a:pPr>
            <a:r>
              <a:t/>
            </a:r>
            <a:endParaRPr b="0" i="0" sz="3049" u="none" cap="none" strike="noStrike">
              <a:solidFill>
                <a:srgbClr val="FDFBF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64" name="Google Shape;564;p13"/>
          <p:cNvGrpSpPr/>
          <p:nvPr/>
        </p:nvGrpSpPr>
        <p:grpSpPr>
          <a:xfrm>
            <a:off x="-62" y="-136427"/>
            <a:ext cx="18288118" cy="2238393"/>
            <a:chOff x="0" y="-19050"/>
            <a:chExt cx="4816592" cy="831900"/>
          </a:xfrm>
        </p:grpSpPr>
        <p:sp>
          <p:nvSpPr>
            <p:cNvPr id="565" name="Google Shape;565;p13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566" name="Google Shape;566;p13"/>
            <p:cNvSpPr txBox="1"/>
            <p:nvPr/>
          </p:nvSpPr>
          <p:spPr>
            <a:xfrm>
              <a:off x="0" y="-19050"/>
              <a:ext cx="4816500" cy="8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1" i="1" lang="en-US" sz="6000" u="none" cap="none" strike="noStrik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Security Measures</a:t>
              </a:r>
              <a:endParaRPr b="0" i="1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7" name="Google Shape;567;p13"/>
          <p:cNvSpPr/>
          <p:nvPr/>
        </p:nvSpPr>
        <p:spPr>
          <a:xfrm rot="9435758">
            <a:off x="-1080498" y="-3982132"/>
            <a:ext cx="6709932" cy="6885191"/>
          </a:xfrm>
          <a:custGeom>
            <a:rect b="b" l="l" r="r" t="t"/>
            <a:pathLst>
              <a:path extrusionOk="0"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8" name="Google Shape;568;p13"/>
          <p:cNvSpPr/>
          <p:nvPr/>
        </p:nvSpPr>
        <p:spPr>
          <a:xfrm>
            <a:off x="13572272" y="-5209047"/>
            <a:ext cx="7616557" cy="7815497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9" name="Google Shape;569;p13"/>
          <p:cNvSpPr/>
          <p:nvPr/>
        </p:nvSpPr>
        <p:spPr>
          <a:xfrm rot="-4179716">
            <a:off x="13654267" y="6879656"/>
            <a:ext cx="7615272" cy="7814178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0" name="Google Shape;570;p13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1"/>
          <p:cNvSpPr/>
          <p:nvPr/>
        </p:nvSpPr>
        <p:spPr>
          <a:xfrm rot="10800000">
            <a:off x="10502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4" l="0" r="0" t="-38884"/>
            </a:stretch>
          </a:blipFill>
          <a:ln>
            <a:noFill/>
          </a:ln>
        </p:spPr>
      </p:sp>
      <p:sp>
        <p:nvSpPr>
          <p:cNvPr id="576" name="Google Shape;576;p11"/>
          <p:cNvSpPr/>
          <p:nvPr/>
        </p:nvSpPr>
        <p:spPr>
          <a:xfrm rot="887923">
            <a:off x="13475833" y="-8787301"/>
            <a:ext cx="13977230" cy="14342307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77" name="Google Shape;577;p11"/>
          <p:cNvGrpSpPr/>
          <p:nvPr/>
        </p:nvGrpSpPr>
        <p:grpSpPr>
          <a:xfrm>
            <a:off x="2336175" y="3206813"/>
            <a:ext cx="5503507" cy="2955270"/>
            <a:chOff x="0" y="-19050"/>
            <a:chExt cx="1075555" cy="881486"/>
          </a:xfrm>
        </p:grpSpPr>
        <p:sp>
          <p:nvSpPr>
            <p:cNvPr id="578" name="Google Shape;578;p11"/>
            <p:cNvSpPr/>
            <p:nvPr/>
          </p:nvSpPr>
          <p:spPr>
            <a:xfrm>
              <a:off x="0" y="0"/>
              <a:ext cx="1075555" cy="862436"/>
            </a:xfrm>
            <a:custGeom>
              <a:rect b="b" l="l" r="r" t="t"/>
              <a:pathLst>
                <a:path extrusionOk="0"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1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0" name="Google Shape;580;p11"/>
          <p:cNvSpPr/>
          <p:nvPr/>
        </p:nvSpPr>
        <p:spPr>
          <a:xfrm>
            <a:off x="3432306" y="6483341"/>
            <a:ext cx="2933576" cy="847448"/>
          </a:xfrm>
          <a:custGeom>
            <a:rect b="b" l="l" r="r" t="t"/>
            <a:pathLst>
              <a:path extrusionOk="0" h="310705" w="1075555">
                <a:moveTo>
                  <a:pt x="81844" y="0"/>
                </a:moveTo>
                <a:lnTo>
                  <a:pt x="993712" y="0"/>
                </a:lnTo>
                <a:cubicBezTo>
                  <a:pt x="1015418" y="0"/>
                  <a:pt x="1036235" y="8623"/>
                  <a:pt x="1051584" y="23971"/>
                </a:cubicBezTo>
                <a:cubicBezTo>
                  <a:pt x="1066932" y="39320"/>
                  <a:pt x="1075555" y="60137"/>
                  <a:pt x="1075555" y="81844"/>
                </a:cubicBezTo>
                <a:lnTo>
                  <a:pt x="1075555" y="228861"/>
                </a:lnTo>
                <a:cubicBezTo>
                  <a:pt x="1075555" y="250567"/>
                  <a:pt x="1066932" y="271385"/>
                  <a:pt x="1051584" y="286733"/>
                </a:cubicBezTo>
                <a:cubicBezTo>
                  <a:pt x="1036235" y="302082"/>
                  <a:pt x="1015418" y="310705"/>
                  <a:pt x="993712" y="310705"/>
                </a:cubicBezTo>
                <a:lnTo>
                  <a:pt x="81844" y="310705"/>
                </a:lnTo>
                <a:cubicBezTo>
                  <a:pt x="36643" y="310705"/>
                  <a:pt x="0" y="274062"/>
                  <a:pt x="0" y="228861"/>
                </a:cubicBezTo>
                <a:lnTo>
                  <a:pt x="0" y="81844"/>
                </a:lnTo>
                <a:cubicBezTo>
                  <a:pt x="0" y="60137"/>
                  <a:pt x="8623" y="39320"/>
                  <a:pt x="23971" y="23971"/>
                </a:cubicBezTo>
                <a:cubicBezTo>
                  <a:pt x="39320" y="8623"/>
                  <a:pt x="60137" y="0"/>
                  <a:pt x="81844" y="0"/>
                </a:cubicBezTo>
                <a:close/>
              </a:path>
            </a:pathLst>
          </a:custGeom>
          <a:solidFill>
            <a:srgbClr val="FFFFFF">
              <a:alpha val="9843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27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Achievements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1" name="Google Shape;581;p11"/>
          <p:cNvGrpSpPr/>
          <p:nvPr/>
        </p:nvGrpSpPr>
        <p:grpSpPr>
          <a:xfrm>
            <a:off x="11915600" y="3429001"/>
            <a:ext cx="5193855" cy="2733047"/>
            <a:chOff x="0" y="-19050"/>
            <a:chExt cx="1075555" cy="881486"/>
          </a:xfrm>
        </p:grpSpPr>
        <p:sp>
          <p:nvSpPr>
            <p:cNvPr id="582" name="Google Shape;582;p11"/>
            <p:cNvSpPr/>
            <p:nvPr/>
          </p:nvSpPr>
          <p:spPr>
            <a:xfrm>
              <a:off x="0" y="0"/>
              <a:ext cx="1075555" cy="862436"/>
            </a:xfrm>
            <a:custGeom>
              <a:rect b="b" l="l" r="r" t="t"/>
              <a:pathLst>
                <a:path extrusionOk="0"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1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4" name="Google Shape;584;p11"/>
          <p:cNvGrpSpPr/>
          <p:nvPr/>
        </p:nvGrpSpPr>
        <p:grpSpPr>
          <a:xfrm>
            <a:off x="13162412" y="6403371"/>
            <a:ext cx="2932393" cy="899044"/>
            <a:chOff x="0" y="-19050"/>
            <a:chExt cx="1075555" cy="329755"/>
          </a:xfrm>
        </p:grpSpPr>
        <p:sp>
          <p:nvSpPr>
            <p:cNvPr id="585" name="Google Shape;585;p11"/>
            <p:cNvSpPr/>
            <p:nvPr/>
          </p:nvSpPr>
          <p:spPr>
            <a:xfrm>
              <a:off x="0" y="0"/>
              <a:ext cx="1075555" cy="310705"/>
            </a:xfrm>
            <a:custGeom>
              <a:rect b="b" l="l" r="r" t="t"/>
              <a:pathLst>
                <a:path extrusionOk="0"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43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1" lang="en-US" sz="27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Future Goals</a:t>
              </a:r>
              <a:endParaRPr b="1" i="1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87" name="Google Shape;587;p11"/>
          <p:cNvSpPr/>
          <p:nvPr/>
        </p:nvSpPr>
        <p:spPr>
          <a:xfrm rot="547570">
            <a:off x="7635845" y="7347718"/>
            <a:ext cx="5599853" cy="1823926"/>
          </a:xfrm>
          <a:custGeom>
            <a:rect b="b" l="l" r="r" t="t"/>
            <a:pathLst>
              <a:path extrusionOk="0" h="501826" w="1776375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8" name="Google Shape;588;p11"/>
          <p:cNvSpPr txBox="1"/>
          <p:nvPr/>
        </p:nvSpPr>
        <p:spPr>
          <a:xfrm>
            <a:off x="2792838" y="1125712"/>
            <a:ext cx="8904000" cy="110820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1" lang="en-US" sz="72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Summery</a:t>
            </a:r>
            <a:endParaRPr b="1" i="1" sz="7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9" name="Google Shape;589;p11"/>
          <p:cNvSpPr txBox="1"/>
          <p:nvPr/>
        </p:nvSpPr>
        <p:spPr>
          <a:xfrm>
            <a:off x="4308649" y="7302425"/>
            <a:ext cx="274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1"/>
          <p:cNvSpPr txBox="1"/>
          <p:nvPr/>
        </p:nvSpPr>
        <p:spPr>
          <a:xfrm>
            <a:off x="2336163" y="3465388"/>
            <a:ext cx="55035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• Comprehensive food price tracking.</a:t>
            </a:r>
            <a:endParaRPr b="0" i="0" sz="2400" u="none" cap="none" strike="noStrike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• District-specific and trend analysis.</a:t>
            </a:r>
            <a:endParaRPr b="0" i="0" sz="2400" u="none" cap="none" strike="noStrike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• Secure, user-friendly platform.</a:t>
            </a:r>
            <a:endParaRPr b="0" i="0" sz="2400" u="none" cap="none" strike="noStrike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91" name="Google Shape;591;p11"/>
          <p:cNvSpPr txBox="1"/>
          <p:nvPr/>
        </p:nvSpPr>
        <p:spPr>
          <a:xfrm>
            <a:off x="9258648" y="7912457"/>
            <a:ext cx="255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1"/>
          <p:cNvSpPr txBox="1"/>
          <p:nvPr/>
        </p:nvSpPr>
        <p:spPr>
          <a:xfrm>
            <a:off x="9280843" y="5450456"/>
            <a:ext cx="253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1"/>
          <p:cNvSpPr txBox="1"/>
          <p:nvPr/>
        </p:nvSpPr>
        <p:spPr>
          <a:xfrm>
            <a:off x="12031650" y="3723975"/>
            <a:ext cx="51939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• Expand to include more categories and regions.</a:t>
            </a:r>
            <a:endParaRPr b="0" i="0" sz="2400" u="none" cap="none" strike="noStrike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• Integrate predictive analysis for future price trends.</a:t>
            </a:r>
            <a:endParaRPr b="0" i="0" sz="2400" u="none" cap="none" strike="noStrike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94" name="Google Shape;594;p11"/>
          <p:cNvSpPr txBox="1"/>
          <p:nvPr/>
        </p:nvSpPr>
        <p:spPr>
          <a:xfrm>
            <a:off x="1836286" y="2844075"/>
            <a:ext cx="8187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Arial"/>
              <a:buNone/>
            </a:pPr>
            <a:r>
              <a:rPr b="0" i="0" lang="en-US" sz="2186" u="none" cap="none" strike="noStrike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1"/>
          <p:cNvSpPr/>
          <p:nvPr/>
        </p:nvSpPr>
        <p:spPr>
          <a:xfrm rot="885925">
            <a:off x="-6722237" y="6598967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6" name="Google Shape;596;p11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2112de71fb_1_189"/>
          <p:cNvSpPr/>
          <p:nvPr/>
        </p:nvSpPr>
        <p:spPr>
          <a:xfrm rot="10800000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4" l="0" r="0" t="-38884"/>
            </a:stretch>
          </a:blipFill>
          <a:ln>
            <a:noFill/>
          </a:ln>
        </p:spPr>
      </p:sp>
      <p:sp>
        <p:nvSpPr>
          <p:cNvPr id="602" name="Google Shape;602;g32112de71fb_1_189"/>
          <p:cNvSpPr txBox="1"/>
          <p:nvPr/>
        </p:nvSpPr>
        <p:spPr>
          <a:xfrm>
            <a:off x="2343797" y="1155414"/>
            <a:ext cx="136179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31"/>
              <a:buFont typeface="Arial"/>
              <a:buNone/>
            </a:pPr>
            <a:r>
              <a:rPr b="1" i="0" lang="en-US" sz="9431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32112de71fb_1_189"/>
          <p:cNvSpPr txBox="1"/>
          <p:nvPr/>
        </p:nvSpPr>
        <p:spPr>
          <a:xfrm>
            <a:off x="2575038" y="4807050"/>
            <a:ext cx="354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1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200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2200" u="none" cap="none" strike="noStrike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4" name="Google Shape;604;g32112de71fb_1_189"/>
          <p:cNvSpPr txBox="1"/>
          <p:nvPr/>
        </p:nvSpPr>
        <p:spPr>
          <a:xfrm>
            <a:off x="7299200" y="5624700"/>
            <a:ext cx="365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1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200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2200" u="none" cap="none" strike="noStrike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5" name="Google Shape;605;g32112de71fb_1_189"/>
          <p:cNvSpPr txBox="1"/>
          <p:nvPr/>
        </p:nvSpPr>
        <p:spPr>
          <a:xfrm>
            <a:off x="2853404" y="8269789"/>
            <a:ext cx="2974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49"/>
              <a:buFont typeface="Arial"/>
              <a:buNone/>
            </a:pPr>
            <a:r>
              <a:rPr b="1" i="0" lang="en-US" sz="3049" u="sng" cap="none" strike="noStrike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g32112de71fb_1_189"/>
          <p:cNvSpPr txBox="1"/>
          <p:nvPr/>
        </p:nvSpPr>
        <p:spPr>
          <a:xfrm>
            <a:off x="7664233" y="8269802"/>
            <a:ext cx="2974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49"/>
              <a:buFont typeface="Arial"/>
              <a:buNone/>
            </a:pPr>
            <a:r>
              <a:rPr b="1" i="0" lang="en-US" sz="3049" u="sng" cap="none" strike="noStrike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32112de71fb_1_189"/>
          <p:cNvSpPr txBox="1"/>
          <p:nvPr/>
        </p:nvSpPr>
        <p:spPr>
          <a:xfrm>
            <a:off x="12475012" y="8243977"/>
            <a:ext cx="2974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49"/>
              <a:buFont typeface="Arial"/>
              <a:buNone/>
            </a:pPr>
            <a:r>
              <a:t/>
            </a:r>
            <a:endParaRPr b="0" i="0" sz="3049" u="none" cap="none" strike="noStrike">
              <a:solidFill>
                <a:srgbClr val="FDFBF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08" name="Google Shape;608;g32112de71fb_1_189"/>
          <p:cNvGrpSpPr/>
          <p:nvPr/>
        </p:nvGrpSpPr>
        <p:grpSpPr>
          <a:xfrm>
            <a:off x="-62" y="-136427"/>
            <a:ext cx="18288118" cy="2238393"/>
            <a:chOff x="0" y="-19050"/>
            <a:chExt cx="4816592" cy="831900"/>
          </a:xfrm>
        </p:grpSpPr>
        <p:sp>
          <p:nvSpPr>
            <p:cNvPr id="609" name="Google Shape;609;g32112de71fb_1_189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610" name="Google Shape;610;g32112de71fb_1_189"/>
            <p:cNvSpPr txBox="1"/>
            <p:nvPr/>
          </p:nvSpPr>
          <p:spPr>
            <a:xfrm>
              <a:off x="0" y="-19050"/>
              <a:ext cx="4816500" cy="8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1" i="1" lang="en-US" sz="6000" u="none" cap="none" strike="noStrik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Website Demo </a:t>
              </a:r>
              <a:endParaRPr b="1" i="1" sz="6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marR="0" rtl="0" algn="ctr">
                <a:lnSpc>
                  <a:spcPct val="137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1" sz="3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611" name="Google Shape;611;g32112de71fb_1_189"/>
          <p:cNvSpPr/>
          <p:nvPr/>
        </p:nvSpPr>
        <p:spPr>
          <a:xfrm>
            <a:off x="-2851369" y="-3442596"/>
            <a:ext cx="6709932" cy="6885191"/>
          </a:xfrm>
          <a:custGeom>
            <a:rect b="b" l="l" r="r" t="t"/>
            <a:pathLst>
              <a:path extrusionOk="0"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2" name="Google Shape;612;g32112de71fb_1_189"/>
          <p:cNvSpPr/>
          <p:nvPr/>
        </p:nvSpPr>
        <p:spPr>
          <a:xfrm>
            <a:off x="13572272" y="-5209047"/>
            <a:ext cx="7616557" cy="7815497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3" name="Google Shape;613;g32112de71fb_1_189"/>
          <p:cNvSpPr/>
          <p:nvPr/>
        </p:nvSpPr>
        <p:spPr>
          <a:xfrm rot="-4179716">
            <a:off x="13654267" y="6879656"/>
            <a:ext cx="7615272" cy="7814178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14" name="Google Shape;614;g32112de71fb_1_1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9000" y="4807050"/>
            <a:ext cx="9163574" cy="492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32112de71fb_1_1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15100" y="2101975"/>
            <a:ext cx="9163574" cy="52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g32112de71fb_1_189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2112de71fb_1_271"/>
          <p:cNvSpPr/>
          <p:nvPr/>
        </p:nvSpPr>
        <p:spPr>
          <a:xfrm rot="10800000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4" l="0" r="0" t="-38884"/>
            </a:stretch>
          </a:blipFill>
          <a:ln>
            <a:noFill/>
          </a:ln>
        </p:spPr>
      </p:sp>
      <p:sp>
        <p:nvSpPr>
          <p:cNvPr id="622" name="Google Shape;622;g32112de71fb_1_271"/>
          <p:cNvSpPr txBox="1"/>
          <p:nvPr/>
        </p:nvSpPr>
        <p:spPr>
          <a:xfrm>
            <a:off x="2343797" y="1155414"/>
            <a:ext cx="136179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31"/>
              <a:buFont typeface="Arial"/>
              <a:buNone/>
            </a:pPr>
            <a:r>
              <a:rPr b="1" i="0" lang="en-US" sz="9431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g32112de71fb_1_271"/>
          <p:cNvSpPr txBox="1"/>
          <p:nvPr/>
        </p:nvSpPr>
        <p:spPr>
          <a:xfrm>
            <a:off x="2575038" y="4807050"/>
            <a:ext cx="354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1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200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2200" u="none" cap="none" strike="noStrike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4" name="Google Shape;624;g32112de71fb_1_271"/>
          <p:cNvSpPr txBox="1"/>
          <p:nvPr/>
        </p:nvSpPr>
        <p:spPr>
          <a:xfrm>
            <a:off x="7299200" y="5624700"/>
            <a:ext cx="365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1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200" u="none" cap="none" strike="noStrik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2200" u="none" cap="none" strike="noStrike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5" name="Google Shape;625;g32112de71fb_1_271"/>
          <p:cNvSpPr txBox="1"/>
          <p:nvPr/>
        </p:nvSpPr>
        <p:spPr>
          <a:xfrm>
            <a:off x="2853404" y="8269789"/>
            <a:ext cx="2974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49"/>
              <a:buFont typeface="Arial"/>
              <a:buNone/>
            </a:pPr>
            <a:r>
              <a:rPr b="1" i="0" lang="en-US" sz="3049" u="sng" cap="none" strike="noStrike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g32112de71fb_1_271"/>
          <p:cNvSpPr txBox="1"/>
          <p:nvPr/>
        </p:nvSpPr>
        <p:spPr>
          <a:xfrm>
            <a:off x="7664233" y="8269802"/>
            <a:ext cx="2974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49"/>
              <a:buFont typeface="Arial"/>
              <a:buNone/>
            </a:pPr>
            <a:r>
              <a:rPr b="1" i="0" lang="en-US" sz="3049" u="sng" cap="none" strike="noStrike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g32112de71fb_1_271"/>
          <p:cNvSpPr txBox="1"/>
          <p:nvPr/>
        </p:nvSpPr>
        <p:spPr>
          <a:xfrm>
            <a:off x="12475012" y="8243977"/>
            <a:ext cx="29748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49"/>
              <a:buFont typeface="Arial"/>
              <a:buNone/>
            </a:pPr>
            <a:r>
              <a:t/>
            </a:r>
            <a:endParaRPr b="0" i="0" sz="3049" u="none" cap="none" strike="noStrike">
              <a:solidFill>
                <a:srgbClr val="FDFBF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28" name="Google Shape;628;g32112de71fb_1_271"/>
          <p:cNvGrpSpPr/>
          <p:nvPr/>
        </p:nvGrpSpPr>
        <p:grpSpPr>
          <a:xfrm>
            <a:off x="-62" y="-136427"/>
            <a:ext cx="18288118" cy="2238393"/>
            <a:chOff x="0" y="-19050"/>
            <a:chExt cx="4816592" cy="831900"/>
          </a:xfrm>
        </p:grpSpPr>
        <p:sp>
          <p:nvSpPr>
            <p:cNvPr id="629" name="Google Shape;629;g32112de71fb_1_271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630" name="Google Shape;630;g32112de71fb_1_271"/>
            <p:cNvSpPr txBox="1"/>
            <p:nvPr/>
          </p:nvSpPr>
          <p:spPr>
            <a:xfrm>
              <a:off x="0" y="-19050"/>
              <a:ext cx="4816500" cy="8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1" i="1" lang="en-US" sz="6000" u="none" cap="none" strike="noStrik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Website Demo </a:t>
              </a:r>
              <a:endParaRPr b="1" i="1" sz="6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marR="0" rtl="0" algn="ctr">
                <a:lnSpc>
                  <a:spcPct val="137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1" sz="3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631" name="Google Shape;631;g32112de71fb_1_271"/>
          <p:cNvSpPr/>
          <p:nvPr/>
        </p:nvSpPr>
        <p:spPr>
          <a:xfrm>
            <a:off x="-2851369" y="-3442596"/>
            <a:ext cx="6709932" cy="6885191"/>
          </a:xfrm>
          <a:custGeom>
            <a:rect b="b" l="l" r="r" t="t"/>
            <a:pathLst>
              <a:path extrusionOk="0"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2" name="Google Shape;632;g32112de71fb_1_271"/>
          <p:cNvSpPr/>
          <p:nvPr/>
        </p:nvSpPr>
        <p:spPr>
          <a:xfrm>
            <a:off x="13572272" y="-5209047"/>
            <a:ext cx="7616557" cy="7815497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3" name="Google Shape;633;g32112de71fb_1_271"/>
          <p:cNvSpPr/>
          <p:nvPr/>
        </p:nvSpPr>
        <p:spPr>
          <a:xfrm rot="-4179716">
            <a:off x="13654267" y="6879656"/>
            <a:ext cx="7615272" cy="7814178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34" name="Google Shape;634;g32112de71fb_1_271"/>
          <p:cNvPicPr preferRelativeResize="0"/>
          <p:nvPr/>
        </p:nvPicPr>
        <p:blipFill rotWithShape="1">
          <a:blip r:embed="rId6">
            <a:alphaModFix/>
          </a:blip>
          <a:srcRect b="17320" l="0" r="0" t="17320"/>
          <a:stretch/>
        </p:blipFill>
        <p:spPr>
          <a:xfrm>
            <a:off x="209000" y="4807050"/>
            <a:ext cx="9163573" cy="492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32112de71fb_1_271"/>
          <p:cNvPicPr preferRelativeResize="0"/>
          <p:nvPr/>
        </p:nvPicPr>
        <p:blipFill rotWithShape="1">
          <a:blip r:embed="rId7">
            <a:alphaModFix/>
          </a:blip>
          <a:srcRect b="0" l="2353" r="2344" t="0"/>
          <a:stretch/>
        </p:blipFill>
        <p:spPr>
          <a:xfrm>
            <a:off x="8916975" y="2101975"/>
            <a:ext cx="9163576" cy="52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g32112de71fb_1_271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5"/>
          <p:cNvSpPr/>
          <p:nvPr/>
        </p:nvSpPr>
        <p:spPr>
          <a:xfrm rot="10800000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0" l="0" r="0" t="-38884"/>
            </a:stretch>
          </a:blipFill>
          <a:ln>
            <a:noFill/>
          </a:ln>
        </p:spPr>
      </p:sp>
      <p:sp>
        <p:nvSpPr>
          <p:cNvPr id="642" name="Google Shape;642;p15"/>
          <p:cNvSpPr/>
          <p:nvPr/>
        </p:nvSpPr>
        <p:spPr>
          <a:xfrm rot="-10580377">
            <a:off x="9407140" y="-9309963"/>
            <a:ext cx="24036383" cy="24664199"/>
          </a:xfrm>
          <a:custGeom>
            <a:rect b="b" l="l" r="r" t="t"/>
            <a:pathLst>
              <a:path extrusionOk="0"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3" name="Google Shape;643;p15"/>
          <p:cNvSpPr txBox="1"/>
          <p:nvPr/>
        </p:nvSpPr>
        <p:spPr>
          <a:xfrm>
            <a:off x="1561733" y="5519911"/>
            <a:ext cx="6065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15"/>
          <p:cNvSpPr txBox="1"/>
          <p:nvPr/>
        </p:nvSpPr>
        <p:spPr>
          <a:xfrm>
            <a:off x="1561733" y="2105045"/>
            <a:ext cx="80976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1" lang="en-US" sz="6000" u="none" cap="none" strike="noStrike">
                <a:solidFill>
                  <a:srgbClr val="231F2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 FOR YOUR TIME EVERYONE</a:t>
            </a:r>
            <a:endParaRPr b="1" i="1" sz="60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45" name="Google Shape;645;p15"/>
          <p:cNvSpPr/>
          <p:nvPr/>
        </p:nvSpPr>
        <p:spPr>
          <a:xfrm>
            <a:off x="15966948" y="2105045"/>
            <a:ext cx="734693" cy="755166"/>
          </a:xfrm>
          <a:custGeom>
            <a:rect b="b" l="l" r="r" t="t"/>
            <a:pathLst>
              <a:path extrusionOk="0" h="755166" w="734693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6" name="Google Shape;646;p15"/>
          <p:cNvSpPr txBox="1"/>
          <p:nvPr/>
        </p:nvSpPr>
        <p:spPr>
          <a:xfrm>
            <a:off x="15186199" y="3022124"/>
            <a:ext cx="22962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5"/>
              <a:buFont typeface="Arial"/>
              <a:buNone/>
            </a:pPr>
            <a:r>
              <a:rPr b="1" i="0" lang="en-US" sz="1735" u="none" cap="none" strike="noStrike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FOOD PRICE, BD.</a:t>
            </a:r>
            <a:endParaRPr b="1" i="0" sz="2135" u="none" cap="none" strike="noStrike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7" name="Google Shape;647;p15"/>
          <p:cNvSpPr/>
          <p:nvPr/>
        </p:nvSpPr>
        <p:spPr>
          <a:xfrm flipH="1">
            <a:off x="-4254153" y="7476061"/>
            <a:ext cx="11881594" cy="3564478"/>
          </a:xfrm>
          <a:custGeom>
            <a:rect b="b" l="l" r="r" t="t"/>
            <a:pathLst>
              <a:path extrusionOk="0"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8" name="Google Shape;648;p15"/>
          <p:cNvSpPr/>
          <p:nvPr/>
        </p:nvSpPr>
        <p:spPr>
          <a:xfrm rot="6783877">
            <a:off x="-6604112" y="2520663"/>
            <a:ext cx="10505300" cy="3434367"/>
          </a:xfrm>
          <a:custGeom>
            <a:rect b="b" l="l" r="r" t="t"/>
            <a:pathLst>
              <a:path extrusionOk="0"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9" name="Google Shape;649;p15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/>
          <p:nvPr/>
        </p:nvSpPr>
        <p:spPr>
          <a:xfrm rot="10800000">
            <a:off x="-578735" y="-153099"/>
            <a:ext cx="19255206" cy="10593198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0" l="0" r="0" t="-38884"/>
            </a:stretch>
          </a:blipFill>
          <a:ln>
            <a:noFill/>
          </a:ln>
        </p:spPr>
      </p:sp>
      <p:sp>
        <p:nvSpPr>
          <p:cNvPr id="131" name="Google Shape;131;p7"/>
          <p:cNvSpPr/>
          <p:nvPr/>
        </p:nvSpPr>
        <p:spPr>
          <a:xfrm>
            <a:off x="-4567064" y="-4451726"/>
            <a:ext cx="9022634" cy="9258300"/>
          </a:xfrm>
          <a:custGeom>
            <a:rect b="b" l="l" r="r" t="t"/>
            <a:pathLst>
              <a:path extrusionOk="0"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7"/>
          <p:cNvSpPr/>
          <p:nvPr/>
        </p:nvSpPr>
        <p:spPr>
          <a:xfrm rot="7659121">
            <a:off x="-3058314" y="7717764"/>
            <a:ext cx="7629294" cy="7828566"/>
          </a:xfrm>
          <a:custGeom>
            <a:rect b="b" l="l" r="r" t="t"/>
            <a:pathLst>
              <a:path extrusionOk="0"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7"/>
          <p:cNvSpPr/>
          <p:nvPr/>
        </p:nvSpPr>
        <p:spPr>
          <a:xfrm rot="2176153">
            <a:off x="12233974" y="-1001927"/>
            <a:ext cx="10766179" cy="2715744"/>
          </a:xfrm>
          <a:custGeom>
            <a:rect b="b" l="l" r="r" t="t"/>
            <a:pathLst>
              <a:path extrusionOk="0"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7"/>
          <p:cNvSpPr/>
          <p:nvPr/>
        </p:nvSpPr>
        <p:spPr>
          <a:xfrm rot="7659121">
            <a:off x="14678738" y="6779243"/>
            <a:ext cx="7629294" cy="7828566"/>
          </a:xfrm>
          <a:custGeom>
            <a:rect b="b" l="l" r="r" t="t"/>
            <a:pathLst>
              <a:path extrusionOk="0"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5" name="Google Shape;135;p7"/>
          <p:cNvGrpSpPr/>
          <p:nvPr/>
        </p:nvGrpSpPr>
        <p:grpSpPr>
          <a:xfrm>
            <a:off x="3681203" y="1038907"/>
            <a:ext cx="10925594" cy="7535334"/>
            <a:chOff x="0" y="-19050"/>
            <a:chExt cx="4816593" cy="831850"/>
          </a:xfrm>
        </p:grpSpPr>
        <p:sp>
          <p:nvSpPr>
            <p:cNvPr id="136" name="Google Shape;136;p7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137" name="Google Shape;137;p7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4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Presented</a:t>
              </a:r>
              <a:r>
                <a:rPr b="0" i="0" lang="en-US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en-US" sz="4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 :</a:t>
              </a:r>
              <a:endParaRPr/>
            </a:p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Engineer Md. Safaet Hossain</a:t>
              </a:r>
              <a:endParaRPr/>
            </a:p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Associate Professor </a:t>
              </a:r>
              <a:endParaRPr/>
            </a:p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Department of CSE,UITS</a:t>
              </a:r>
              <a:endParaRPr/>
            </a:p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Propa Punam</a:t>
              </a:r>
              <a:endParaRPr/>
            </a:p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Lecturer,</a:t>
              </a:r>
              <a:endParaRPr/>
            </a:p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Department of CSE,UITS</a:t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7"/>
          <p:cNvSpPr/>
          <p:nvPr/>
        </p:nvSpPr>
        <p:spPr>
          <a:xfrm flipH="1">
            <a:off x="17318618" y="90947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4F5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/>
          <p:nvPr/>
        </p:nvSpPr>
        <p:spPr>
          <a:xfrm rot="7659121">
            <a:off x="-4037247" y="5449271"/>
            <a:ext cx="7629294" cy="7828566"/>
          </a:xfrm>
          <a:custGeom>
            <a:rect b="b" l="l" r="r" t="t"/>
            <a:pathLst>
              <a:path extrusionOk="0"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4" name="Google Shape;144;p3"/>
          <p:cNvGrpSpPr/>
          <p:nvPr/>
        </p:nvGrpSpPr>
        <p:grpSpPr>
          <a:xfrm>
            <a:off x="2441419" y="1897593"/>
            <a:ext cx="1942353" cy="8376443"/>
            <a:chOff x="0" y="-19050"/>
            <a:chExt cx="368852" cy="1729188"/>
          </a:xfrm>
        </p:grpSpPr>
        <p:sp>
          <p:nvSpPr>
            <p:cNvPr id="145" name="Google Shape;145;p3"/>
            <p:cNvSpPr/>
            <p:nvPr/>
          </p:nvSpPr>
          <p:spPr>
            <a:xfrm>
              <a:off x="0" y="0"/>
              <a:ext cx="368852" cy="1710137"/>
            </a:xfrm>
            <a:custGeom>
              <a:rect b="b" l="l" r="r" t="t"/>
              <a:pathLst>
                <a:path extrusionOk="0"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3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3"/>
          <p:cNvSpPr txBox="1"/>
          <p:nvPr/>
        </p:nvSpPr>
        <p:spPr>
          <a:xfrm>
            <a:off x="5091135" y="252704"/>
            <a:ext cx="74169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81"/>
              <a:buFont typeface="Arial"/>
              <a:buNone/>
            </a:pPr>
            <a:r>
              <a:rPr b="1" i="0" lang="en-US" sz="9981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"/>
          <p:cNvSpPr/>
          <p:nvPr/>
        </p:nvSpPr>
        <p:spPr>
          <a:xfrm rot="2016048">
            <a:off x="12243487" y="-1005305"/>
            <a:ext cx="10749463" cy="2687366"/>
          </a:xfrm>
          <a:custGeom>
            <a:rect b="b" l="l" r="r" t="t"/>
            <a:pathLst>
              <a:path extrusionOk="0"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3"/>
          <p:cNvSpPr txBox="1"/>
          <p:nvPr/>
        </p:nvSpPr>
        <p:spPr>
          <a:xfrm>
            <a:off x="2829057" y="2032700"/>
            <a:ext cx="937219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1"/>
              <a:buFont typeface="Arial"/>
              <a:buNone/>
            </a:pPr>
            <a:r>
              <a:rPr b="1" i="1" lang="en-US" sz="4271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2829056" y="2659492"/>
            <a:ext cx="937219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1"/>
              <a:buFont typeface="Arial"/>
              <a:buNone/>
            </a:pPr>
            <a:r>
              <a:rPr b="1" i="1" lang="en-US" sz="4271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/>
          <p:nvPr/>
        </p:nvSpPr>
        <p:spPr>
          <a:xfrm>
            <a:off x="2829055" y="3323657"/>
            <a:ext cx="937219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1"/>
              <a:buFont typeface="Arial"/>
              <a:buNone/>
            </a:pPr>
            <a:r>
              <a:rPr b="1" i="1" lang="en-US" sz="4271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"/>
          <p:cNvSpPr txBox="1"/>
          <p:nvPr/>
        </p:nvSpPr>
        <p:spPr>
          <a:xfrm>
            <a:off x="2824539" y="3959005"/>
            <a:ext cx="937219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1"/>
              <a:buFont typeface="Arial"/>
              <a:buNone/>
            </a:pPr>
            <a:r>
              <a:rPr b="1" i="1" lang="en-US" sz="4271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"/>
          <p:cNvSpPr txBox="1"/>
          <p:nvPr/>
        </p:nvSpPr>
        <p:spPr>
          <a:xfrm>
            <a:off x="2824539" y="4607751"/>
            <a:ext cx="937219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1"/>
              <a:buFont typeface="Arial"/>
              <a:buNone/>
            </a:pPr>
            <a:r>
              <a:rPr b="1" i="1" lang="en-US" sz="4271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"/>
          <p:cNvSpPr txBox="1"/>
          <p:nvPr/>
        </p:nvSpPr>
        <p:spPr>
          <a:xfrm>
            <a:off x="2824539" y="5166667"/>
            <a:ext cx="937219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1"/>
              <a:buFont typeface="Arial"/>
              <a:buNone/>
            </a:pPr>
            <a:r>
              <a:rPr b="1" i="1" lang="en-US" sz="4271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2824539" y="5857974"/>
            <a:ext cx="937219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1"/>
              <a:buFont typeface="Arial"/>
              <a:buNone/>
            </a:pPr>
            <a:r>
              <a:rPr b="1" i="1" lang="en-US" sz="4271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4600965" y="2032700"/>
            <a:ext cx="77970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4"/>
              <a:buFont typeface="Arial"/>
              <a:buNone/>
            </a:pPr>
            <a:r>
              <a:rPr b="0" i="0" lang="en-US" sz="2524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"/>
          <p:cNvSpPr txBox="1"/>
          <p:nvPr/>
        </p:nvSpPr>
        <p:spPr>
          <a:xfrm>
            <a:off x="4600966" y="2689925"/>
            <a:ext cx="8083094" cy="4290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4"/>
              <a:buFont typeface="Arial"/>
              <a:buNone/>
            </a:pPr>
            <a:r>
              <a:rPr b="0" i="0" lang="en-US" sz="2524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Product 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"/>
          <p:cNvSpPr txBox="1"/>
          <p:nvPr/>
        </p:nvSpPr>
        <p:spPr>
          <a:xfrm>
            <a:off x="4600966" y="3346150"/>
            <a:ext cx="77970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4"/>
              <a:buFont typeface="Arial"/>
              <a:buNone/>
            </a:pPr>
            <a:r>
              <a:rPr b="0" i="0" lang="en-US" sz="2524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User Classes and Characteristics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"/>
          <p:cNvSpPr txBox="1"/>
          <p:nvPr/>
        </p:nvSpPr>
        <p:spPr>
          <a:xfrm>
            <a:off x="4600966" y="4002375"/>
            <a:ext cx="8083094" cy="4290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4"/>
              <a:buFont typeface="Arial"/>
              <a:buNone/>
            </a:pPr>
            <a:r>
              <a:rPr b="0" i="0" lang="en-US" sz="2524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System 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"/>
          <p:cNvSpPr txBox="1"/>
          <p:nvPr/>
        </p:nvSpPr>
        <p:spPr>
          <a:xfrm>
            <a:off x="4600966" y="4616230"/>
            <a:ext cx="8083094" cy="4290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4"/>
              <a:buFont typeface="Arial"/>
              <a:buNone/>
            </a:pPr>
            <a:r>
              <a:rPr b="0" i="0" lang="en-US" sz="2524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Design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"/>
          <p:cNvSpPr txBox="1"/>
          <p:nvPr/>
        </p:nvSpPr>
        <p:spPr>
          <a:xfrm>
            <a:off x="4600965" y="5280191"/>
            <a:ext cx="7797000" cy="19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4"/>
              <a:buFont typeface="Arial"/>
              <a:buNone/>
            </a:pPr>
            <a:r>
              <a:rPr b="0" i="0" lang="en-US" sz="2524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Diagrams</a:t>
            </a:r>
            <a:endParaRPr b="0" i="0" sz="2524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4"/>
              <a:buFont typeface="Arial"/>
              <a:buNone/>
            </a:pPr>
            <a:r>
              <a:t/>
            </a:r>
            <a:endParaRPr b="0" i="0" sz="2524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4"/>
              <a:buFont typeface="Arial"/>
              <a:buNone/>
            </a:pPr>
            <a:r>
              <a:t/>
            </a:r>
            <a:endParaRPr b="0" i="0" sz="2524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4"/>
              <a:buFont typeface="Arial"/>
              <a:buNone/>
            </a:pPr>
            <a:r>
              <a:t/>
            </a:r>
            <a:endParaRPr b="0" i="0" sz="2524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" name="Google Shape;162;p3"/>
          <p:cNvSpPr txBox="1"/>
          <p:nvPr/>
        </p:nvSpPr>
        <p:spPr>
          <a:xfrm flipH="1">
            <a:off x="4600823" y="6555101"/>
            <a:ext cx="710790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Security Measures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"/>
          <p:cNvSpPr txBox="1"/>
          <p:nvPr/>
        </p:nvSpPr>
        <p:spPr>
          <a:xfrm>
            <a:off x="2824539" y="6459442"/>
            <a:ext cx="937219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1"/>
              <a:buFont typeface="Arial"/>
              <a:buNone/>
            </a:pPr>
            <a:r>
              <a:rPr b="1" i="1" lang="en-US" sz="4271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08</a:t>
            </a:r>
            <a:endParaRPr b="1" i="1" sz="4271" u="none" cap="none" strike="noStrike">
              <a:solidFill>
                <a:srgbClr val="36363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3"/>
          <p:cNvSpPr txBox="1"/>
          <p:nvPr/>
        </p:nvSpPr>
        <p:spPr>
          <a:xfrm>
            <a:off x="2824538" y="7215436"/>
            <a:ext cx="937219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1"/>
              <a:buFont typeface="Arial"/>
              <a:buNone/>
            </a:pPr>
            <a:r>
              <a:rPr b="1" i="1" lang="en-US" sz="4271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09</a:t>
            </a:r>
            <a:endParaRPr b="1" i="1" sz="4271" u="none" cap="none" strike="noStrike">
              <a:solidFill>
                <a:srgbClr val="36363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3"/>
          <p:cNvSpPr txBox="1"/>
          <p:nvPr/>
        </p:nvSpPr>
        <p:spPr>
          <a:xfrm>
            <a:off x="2824538" y="7872661"/>
            <a:ext cx="937200" cy="788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1"/>
              <a:buFont typeface="Arial"/>
              <a:buNone/>
            </a:pPr>
            <a:r>
              <a:rPr b="1" i="1" lang="en-US" sz="4271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 10</a:t>
            </a:r>
            <a:endParaRPr b="1" i="1" sz="4271" u="none" cap="none" strike="noStrike">
              <a:solidFill>
                <a:srgbClr val="36363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6" name="Google Shape;166;p3"/>
          <p:cNvSpPr txBox="1"/>
          <p:nvPr/>
        </p:nvSpPr>
        <p:spPr>
          <a:xfrm>
            <a:off x="4600964" y="5886308"/>
            <a:ext cx="8083200" cy="536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4"/>
              <a:buFont typeface="Arial"/>
              <a:buNone/>
            </a:pPr>
            <a:r>
              <a:rPr b="0" i="0" lang="en-US" sz="2524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25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Development Constraint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"/>
          <p:cNvSpPr txBox="1"/>
          <p:nvPr/>
        </p:nvSpPr>
        <p:spPr>
          <a:xfrm>
            <a:off x="4600964" y="7235754"/>
            <a:ext cx="779700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Summery</a:t>
            </a:r>
            <a:endParaRPr b="0" i="0" sz="2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" name="Google Shape;168;p3"/>
          <p:cNvSpPr txBox="1"/>
          <p:nvPr/>
        </p:nvSpPr>
        <p:spPr>
          <a:xfrm>
            <a:off x="4600964" y="7952452"/>
            <a:ext cx="779700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Website Demo</a:t>
            </a:r>
            <a:endParaRPr b="0" i="0" sz="2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9" name="Google Shape;169;p3"/>
          <p:cNvGrpSpPr/>
          <p:nvPr/>
        </p:nvGrpSpPr>
        <p:grpSpPr>
          <a:xfrm>
            <a:off x="-62" y="-645427"/>
            <a:ext cx="18288118" cy="2238393"/>
            <a:chOff x="0" y="-19050"/>
            <a:chExt cx="4816592" cy="831900"/>
          </a:xfrm>
        </p:grpSpPr>
        <p:sp>
          <p:nvSpPr>
            <p:cNvPr id="170" name="Google Shape;170;p3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171" name="Google Shape;171;p3"/>
            <p:cNvSpPr txBox="1"/>
            <p:nvPr/>
          </p:nvSpPr>
          <p:spPr>
            <a:xfrm>
              <a:off x="0" y="-19050"/>
              <a:ext cx="4816500" cy="8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0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200"/>
                <a:buFont typeface="Arial"/>
                <a:buNone/>
              </a:pPr>
              <a:r>
                <a:rPr b="1" i="1" lang="en-US" sz="7200" u="none" cap="none" strike="noStrike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CONTENT</a:t>
              </a:r>
              <a:endParaRPr b="1" i="1" sz="7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3"/>
          <p:cNvSpPr/>
          <p:nvPr/>
        </p:nvSpPr>
        <p:spPr>
          <a:xfrm rot="6287592">
            <a:off x="-2561717" y="-6573232"/>
            <a:ext cx="5593148" cy="10085190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3"/>
          <p:cNvSpPr/>
          <p:nvPr/>
        </p:nvSpPr>
        <p:spPr>
          <a:xfrm>
            <a:off x="13801731" y="-4545021"/>
            <a:ext cx="6709932" cy="6885191"/>
          </a:xfrm>
          <a:custGeom>
            <a:rect b="b" l="l" r="r" t="t"/>
            <a:pathLst>
              <a:path extrusionOk="0"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3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"/>
          <p:cNvSpPr txBox="1"/>
          <p:nvPr/>
        </p:nvSpPr>
        <p:spPr>
          <a:xfrm>
            <a:off x="4753365" y="2185100"/>
            <a:ext cx="7797000" cy="536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4"/>
              <a:buFont typeface="Arial"/>
              <a:buNone/>
            </a:pPr>
            <a:r>
              <a:rPr b="0" i="0" lang="en-US" sz="2524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"/>
          <p:cNvSpPr txBox="1"/>
          <p:nvPr/>
        </p:nvSpPr>
        <p:spPr>
          <a:xfrm>
            <a:off x="4753365" y="2738911"/>
            <a:ext cx="7797000" cy="536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4"/>
              <a:buFont typeface="Arial"/>
              <a:buNone/>
            </a:pPr>
            <a:r>
              <a:rPr b="0" i="0" lang="en-US" sz="2524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06</a:t>
            </a:r>
            <a:endParaRPr/>
          </a:p>
        </p:txBody>
      </p:sp>
      <p:sp>
        <p:nvSpPr>
          <p:cNvPr id="177" name="Google Shape;177;p3"/>
          <p:cNvSpPr txBox="1"/>
          <p:nvPr/>
        </p:nvSpPr>
        <p:spPr>
          <a:xfrm>
            <a:off x="4774965" y="3281622"/>
            <a:ext cx="779700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07</a:t>
            </a:r>
            <a:endParaRPr b="0" i="0" sz="2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8" name="Google Shape;178;p3"/>
          <p:cNvSpPr txBox="1"/>
          <p:nvPr/>
        </p:nvSpPr>
        <p:spPr>
          <a:xfrm>
            <a:off x="4744012" y="3834527"/>
            <a:ext cx="7854587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08</a:t>
            </a:r>
            <a:endParaRPr b="0" i="0" sz="2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9" name="Google Shape;179;p3"/>
          <p:cNvSpPr txBox="1"/>
          <p:nvPr/>
        </p:nvSpPr>
        <p:spPr>
          <a:xfrm>
            <a:off x="4766892" y="4594241"/>
            <a:ext cx="779700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09</a:t>
            </a:r>
            <a:endParaRPr b="0" i="0" sz="2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0" name="Google Shape;180;p3"/>
          <p:cNvSpPr txBox="1"/>
          <p:nvPr/>
        </p:nvSpPr>
        <p:spPr>
          <a:xfrm>
            <a:off x="5269182" y="5273361"/>
            <a:ext cx="756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10-21</a:t>
            </a:r>
            <a:endParaRPr b="0" i="0" sz="2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1" name="Google Shape;181;p3"/>
          <p:cNvSpPr txBox="1"/>
          <p:nvPr/>
        </p:nvSpPr>
        <p:spPr>
          <a:xfrm>
            <a:off x="4744013" y="6016088"/>
            <a:ext cx="7806351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22</a:t>
            </a:r>
            <a:endParaRPr b="0" i="0" sz="2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2" name="Google Shape;182;p3"/>
          <p:cNvSpPr txBox="1"/>
          <p:nvPr/>
        </p:nvSpPr>
        <p:spPr>
          <a:xfrm>
            <a:off x="4890801" y="6596338"/>
            <a:ext cx="7707798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23</a:t>
            </a:r>
            <a:endParaRPr b="0" i="0" sz="2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3" name="Google Shape;183;p3"/>
          <p:cNvSpPr txBox="1"/>
          <p:nvPr/>
        </p:nvSpPr>
        <p:spPr>
          <a:xfrm>
            <a:off x="4801599" y="7285089"/>
            <a:ext cx="7707798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24</a:t>
            </a:r>
            <a:endParaRPr b="0" i="0" sz="2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4" name="Google Shape;184;p3"/>
          <p:cNvSpPr txBox="1"/>
          <p:nvPr/>
        </p:nvSpPr>
        <p:spPr>
          <a:xfrm>
            <a:off x="5578626" y="7973859"/>
            <a:ext cx="726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25-27</a:t>
            </a:r>
            <a:endParaRPr b="0" i="0" sz="2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5" name="Google Shape;185;p3"/>
          <p:cNvSpPr txBox="1"/>
          <p:nvPr/>
        </p:nvSpPr>
        <p:spPr>
          <a:xfrm>
            <a:off x="11743646" y="1504902"/>
            <a:ext cx="7797000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Slide no.</a:t>
            </a:r>
            <a:endParaRPr b="0" i="0" sz="2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/>
          <p:nvPr/>
        </p:nvSpPr>
        <p:spPr>
          <a:xfrm rot="10800000">
            <a:off x="0" y="-57037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0" l="0" r="0" t="-38884"/>
            </a:stretch>
          </a:blipFill>
          <a:ln>
            <a:noFill/>
          </a:ln>
        </p:spPr>
      </p:sp>
      <p:grpSp>
        <p:nvGrpSpPr>
          <p:cNvPr id="191" name="Google Shape;191;p4"/>
          <p:cNvGrpSpPr/>
          <p:nvPr/>
        </p:nvGrpSpPr>
        <p:grpSpPr>
          <a:xfrm>
            <a:off x="12671226" y="265150"/>
            <a:ext cx="5288311" cy="9642641"/>
            <a:chOff x="0" y="-19050"/>
            <a:chExt cx="1131601" cy="2539609"/>
          </a:xfrm>
        </p:grpSpPr>
        <p:sp>
          <p:nvSpPr>
            <p:cNvPr id="192" name="Google Shape;192;p4"/>
            <p:cNvSpPr/>
            <p:nvPr/>
          </p:nvSpPr>
          <p:spPr>
            <a:xfrm>
              <a:off x="0" y="0"/>
              <a:ext cx="1131601" cy="2520559"/>
            </a:xfrm>
            <a:custGeom>
              <a:rect b="b" l="l" r="r" t="t"/>
              <a:pathLst>
                <a:path extrusionOk="0"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193" name="Google Shape;193;p4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4"/>
          <p:cNvSpPr/>
          <p:nvPr/>
        </p:nvSpPr>
        <p:spPr>
          <a:xfrm>
            <a:off x="2142191" y="4828880"/>
            <a:ext cx="9752965" cy="1032847"/>
          </a:xfrm>
          <a:custGeom>
            <a:rect b="b" l="l" r="r" t="t"/>
            <a:pathLst>
              <a:path extrusionOk="0"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86487"/>
            </a:stretch>
          </a:blipFill>
          <a:ln>
            <a:noFill/>
          </a:ln>
        </p:spPr>
      </p:sp>
      <p:grpSp>
        <p:nvGrpSpPr>
          <p:cNvPr id="195" name="Google Shape;195;p4"/>
          <p:cNvGrpSpPr/>
          <p:nvPr/>
        </p:nvGrpSpPr>
        <p:grpSpPr>
          <a:xfrm>
            <a:off x="2142191" y="3346585"/>
            <a:ext cx="9610083" cy="1998728"/>
            <a:chOff x="0" y="-19050"/>
            <a:chExt cx="3682024" cy="765796"/>
          </a:xfrm>
        </p:grpSpPr>
        <p:sp>
          <p:nvSpPr>
            <p:cNvPr id="196" name="Google Shape;196;p4"/>
            <p:cNvSpPr/>
            <p:nvPr/>
          </p:nvSpPr>
          <p:spPr>
            <a:xfrm>
              <a:off x="0" y="0"/>
              <a:ext cx="3682024" cy="746746"/>
            </a:xfrm>
            <a:custGeom>
              <a:rect b="b" l="l" r="r" t="t"/>
              <a:pathLst>
                <a:path extrusionOk="0"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</p:sp>
        <p:sp>
          <p:nvSpPr>
            <p:cNvPr id="197" name="Google Shape;197;p4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4"/>
          <p:cNvSpPr/>
          <p:nvPr/>
        </p:nvSpPr>
        <p:spPr>
          <a:xfrm>
            <a:off x="2356510" y="2433071"/>
            <a:ext cx="1156649" cy="1173721"/>
          </a:xfrm>
          <a:custGeom>
            <a:rect b="b" l="l" r="r" t="t"/>
            <a:pathLst>
              <a:path extrusionOk="0"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4"/>
          <p:cNvSpPr/>
          <p:nvPr/>
        </p:nvSpPr>
        <p:spPr>
          <a:xfrm>
            <a:off x="2142191" y="7316447"/>
            <a:ext cx="9752965" cy="1032847"/>
          </a:xfrm>
          <a:custGeom>
            <a:rect b="b" l="l" r="r" t="t"/>
            <a:pathLst>
              <a:path extrusionOk="0"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86487"/>
            </a:stretch>
          </a:blipFill>
          <a:ln>
            <a:noFill/>
          </a:ln>
        </p:spPr>
      </p:sp>
      <p:sp>
        <p:nvSpPr>
          <p:cNvPr id="200" name="Google Shape;200;p4"/>
          <p:cNvSpPr/>
          <p:nvPr/>
        </p:nvSpPr>
        <p:spPr>
          <a:xfrm>
            <a:off x="13917824" y="1996812"/>
            <a:ext cx="1159455" cy="1178744"/>
          </a:xfrm>
          <a:custGeom>
            <a:rect b="b" l="l" r="r" t="t"/>
            <a:pathLst>
              <a:path extrusionOk="0" h="1178744" w="1159455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4"/>
          <p:cNvSpPr txBox="1"/>
          <p:nvPr/>
        </p:nvSpPr>
        <p:spPr>
          <a:xfrm>
            <a:off x="2142191" y="888605"/>
            <a:ext cx="741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t/>
            </a:r>
            <a:endParaRPr b="1" i="1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"/>
          <p:cNvSpPr txBox="1"/>
          <p:nvPr/>
        </p:nvSpPr>
        <p:spPr>
          <a:xfrm>
            <a:off x="3630875" y="2564000"/>
            <a:ext cx="6174000" cy="4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sng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Project Purpose:</a:t>
            </a:r>
            <a:endParaRPr b="1" i="1" sz="3600" u="sng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1" sz="3600" u="sng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• A platform for viewing food prices across 64 districts in Bangladesh.</a:t>
            </a:r>
            <a:endParaRPr b="1" i="0" sz="24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• Allows complaints and admin updates on prices.</a:t>
            </a:r>
            <a:endParaRPr b="1" i="0" sz="24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3" name="Google Shape;203;p4"/>
          <p:cNvSpPr txBox="1"/>
          <p:nvPr/>
        </p:nvSpPr>
        <p:spPr>
          <a:xfrm>
            <a:off x="9559099" y="5891236"/>
            <a:ext cx="713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" name="Google Shape;204;p4"/>
          <p:cNvSpPr/>
          <p:nvPr/>
        </p:nvSpPr>
        <p:spPr>
          <a:xfrm>
            <a:off x="-2886728" y="7316443"/>
            <a:ext cx="7616557" cy="7815497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4"/>
          <p:cNvSpPr txBox="1"/>
          <p:nvPr/>
        </p:nvSpPr>
        <p:spPr>
          <a:xfrm>
            <a:off x="13367750" y="1513325"/>
            <a:ext cx="4313100" cy="6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1" sz="3600" u="sng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sng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1" lang="en-US" sz="36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              </a:t>
            </a:r>
            <a:r>
              <a:rPr b="1" i="1" lang="en-US" sz="3600" u="sng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Scope:</a:t>
            </a:r>
            <a:endParaRPr b="1" i="1" sz="3600" u="sng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1" sz="3600" u="sng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• Covers all food categories and districts.</a:t>
            </a:r>
            <a:endParaRPr b="1" i="0" sz="27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• Provides real-time updates and secure access for admins.</a:t>
            </a:r>
            <a:endParaRPr b="1" i="1" sz="4271" u="none" cap="none" strike="noStrike">
              <a:solidFill>
                <a:srgbClr val="3636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06" name="Google Shape;206;p4"/>
          <p:cNvGrpSpPr/>
          <p:nvPr/>
        </p:nvGrpSpPr>
        <p:grpSpPr>
          <a:xfrm>
            <a:off x="-62" y="-645427"/>
            <a:ext cx="18288118" cy="2238393"/>
            <a:chOff x="0" y="-19050"/>
            <a:chExt cx="4816592" cy="831900"/>
          </a:xfrm>
        </p:grpSpPr>
        <p:sp>
          <p:nvSpPr>
            <p:cNvPr id="207" name="Google Shape;207;p4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208" name="Google Shape;208;p4"/>
            <p:cNvSpPr txBox="1"/>
            <p:nvPr/>
          </p:nvSpPr>
          <p:spPr>
            <a:xfrm>
              <a:off x="0" y="-19050"/>
              <a:ext cx="4816500" cy="8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t/>
              </a:r>
              <a:endParaRPr b="1" i="1" sz="7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marR="0" rtl="0" algn="ctr">
                <a:lnSpc>
                  <a:spcPct val="13799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200"/>
                <a:buFont typeface="Arial"/>
                <a:buNone/>
              </a:pPr>
              <a:r>
                <a:rPr b="1" i="1" lang="en-US" sz="7200" u="none" cap="none" strike="noStrik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Introduction</a:t>
              </a:r>
              <a:endParaRPr b="1" i="1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38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t/>
              </a:r>
              <a:endParaRPr b="1" i="1" sz="72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209" name="Google Shape;209;p4"/>
          <p:cNvSpPr/>
          <p:nvPr/>
        </p:nvSpPr>
        <p:spPr>
          <a:xfrm>
            <a:off x="11895147" y="-6097347"/>
            <a:ext cx="7616557" cy="7815497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4"/>
          <p:cNvSpPr/>
          <p:nvPr/>
        </p:nvSpPr>
        <p:spPr>
          <a:xfrm>
            <a:off x="-2851369" y="-3442596"/>
            <a:ext cx="6709932" cy="6885191"/>
          </a:xfrm>
          <a:custGeom>
            <a:rect b="b" l="l" r="r" t="t"/>
            <a:pathLst>
              <a:path extrusionOk="0"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4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"/>
          <p:cNvSpPr/>
          <p:nvPr/>
        </p:nvSpPr>
        <p:spPr>
          <a:xfrm rot="10800000">
            <a:off x="0" y="-21705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0" l="0" r="0" t="-3888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5307472" y="6672678"/>
            <a:ext cx="7673056" cy="7673056"/>
          </a:xfrm>
          <a:custGeom>
            <a:rect b="b" l="l" r="r" t="t"/>
            <a:pathLst>
              <a:path extrusionOk="0"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5"/>
          <p:cNvSpPr/>
          <p:nvPr/>
        </p:nvSpPr>
        <p:spPr>
          <a:xfrm>
            <a:off x="8024816" y="5501099"/>
            <a:ext cx="2238367" cy="2238367"/>
          </a:xfrm>
          <a:custGeom>
            <a:rect b="b" l="l" r="r" t="t"/>
            <a:pathLst>
              <a:path extrusionOk="0"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5"/>
          <p:cNvSpPr/>
          <p:nvPr/>
        </p:nvSpPr>
        <p:spPr>
          <a:xfrm>
            <a:off x="8663659" y="6071953"/>
            <a:ext cx="960682" cy="1052540"/>
          </a:xfrm>
          <a:custGeom>
            <a:rect b="b" l="l" r="r" t="t"/>
            <a:pathLst>
              <a:path extrusionOk="0"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5"/>
          <p:cNvSpPr/>
          <p:nvPr/>
        </p:nvSpPr>
        <p:spPr>
          <a:xfrm>
            <a:off x="11539534" y="7377531"/>
            <a:ext cx="2238367" cy="2238367"/>
          </a:xfrm>
          <a:custGeom>
            <a:rect b="b" l="l" r="r" t="t"/>
            <a:pathLst>
              <a:path extrusionOk="0"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5"/>
          <p:cNvSpPr/>
          <p:nvPr/>
        </p:nvSpPr>
        <p:spPr>
          <a:xfrm>
            <a:off x="4571999" y="7319131"/>
            <a:ext cx="2238367" cy="2238367"/>
          </a:xfrm>
          <a:custGeom>
            <a:rect b="b" l="l" r="r" t="t"/>
            <a:pathLst>
              <a:path extrusionOk="0"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5"/>
          <p:cNvSpPr/>
          <p:nvPr/>
        </p:nvSpPr>
        <p:spPr>
          <a:xfrm>
            <a:off x="4994936" y="7891202"/>
            <a:ext cx="1268693" cy="1211025"/>
          </a:xfrm>
          <a:custGeom>
            <a:rect b="b" l="l" r="r" t="t"/>
            <a:pathLst>
              <a:path extrusionOk="0"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5"/>
          <p:cNvSpPr/>
          <p:nvPr/>
        </p:nvSpPr>
        <p:spPr>
          <a:xfrm>
            <a:off x="12106315" y="7936159"/>
            <a:ext cx="1104804" cy="1121111"/>
          </a:xfrm>
          <a:custGeom>
            <a:rect b="b" l="l" r="r" t="t"/>
            <a:pathLst>
              <a:path extrusionOk="0" h="1121111" w="1104804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5"/>
          <p:cNvSpPr txBox="1"/>
          <p:nvPr/>
        </p:nvSpPr>
        <p:spPr>
          <a:xfrm>
            <a:off x="2107245" y="473732"/>
            <a:ext cx="1155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"/>
          <p:cNvSpPr txBox="1"/>
          <p:nvPr/>
        </p:nvSpPr>
        <p:spPr>
          <a:xfrm>
            <a:off x="1259075" y="3628600"/>
            <a:ext cx="4714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0"/>
              <a:buFont typeface="Arial"/>
              <a:buNone/>
            </a:pPr>
            <a:r>
              <a:t/>
            </a:r>
            <a:endParaRPr b="0" i="0" sz="201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6" name="Google Shape;226;p5"/>
          <p:cNvSpPr txBox="1"/>
          <p:nvPr/>
        </p:nvSpPr>
        <p:spPr>
          <a:xfrm>
            <a:off x="7771843" y="4494160"/>
            <a:ext cx="34743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38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1" sz="40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5"/>
          <p:cNvSpPr txBox="1"/>
          <p:nvPr/>
        </p:nvSpPr>
        <p:spPr>
          <a:xfrm>
            <a:off x="6138875" y="4042536"/>
            <a:ext cx="6255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0"/>
              <a:buFont typeface="Arial"/>
              <a:buNone/>
            </a:pPr>
            <a:r>
              <a:rPr b="0" i="0" lang="en-US" sz="201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5"/>
          <p:cNvSpPr txBox="1"/>
          <p:nvPr/>
        </p:nvSpPr>
        <p:spPr>
          <a:xfrm>
            <a:off x="12106326" y="3720275"/>
            <a:ext cx="54942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0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30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9" name="Google Shape;229;p5"/>
          <p:cNvSpPr/>
          <p:nvPr/>
        </p:nvSpPr>
        <p:spPr>
          <a:xfrm rot="-4179716">
            <a:off x="-2536033" y="6379856"/>
            <a:ext cx="7615272" cy="7814178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5"/>
          <p:cNvSpPr/>
          <p:nvPr/>
        </p:nvSpPr>
        <p:spPr>
          <a:xfrm>
            <a:off x="1125375" y="2445725"/>
            <a:ext cx="5652600" cy="355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8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• Food price tracking (real-time and historical).</a:t>
            </a:r>
            <a:endParaRPr b="1" i="0" sz="30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38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• Admin updates with secure access.</a:t>
            </a:r>
            <a:endParaRPr b="1" i="0" sz="30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38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• Mobile-friendly interface.</a:t>
            </a:r>
            <a:endParaRPr b="1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12240025" y="2609375"/>
            <a:ext cx="5494200" cy="355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8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• User complaint system.</a:t>
            </a:r>
            <a:endParaRPr b="1" i="0" sz="30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38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• Price trends with detailed graphs.</a:t>
            </a:r>
            <a:endParaRPr b="1" i="0" sz="30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38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• District-specific data navigation.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p5"/>
          <p:cNvCxnSpPr>
            <a:endCxn id="226" idx="2"/>
          </p:cNvCxnSpPr>
          <p:nvPr/>
        </p:nvCxnSpPr>
        <p:spPr>
          <a:xfrm flipH="1" rot="10800000">
            <a:off x="6258493" y="5358760"/>
            <a:ext cx="3250500" cy="641700"/>
          </a:xfrm>
          <a:prstGeom prst="straightConnector1">
            <a:avLst/>
          </a:prstGeom>
          <a:solidFill>
            <a:schemeClr val="lt2"/>
          </a:solidFill>
          <a:ln>
            <a:noFill/>
          </a:ln>
        </p:spPr>
      </p:cxnSp>
      <p:sp>
        <p:nvSpPr>
          <p:cNvPr id="233" name="Google Shape;233;p5"/>
          <p:cNvSpPr/>
          <p:nvPr/>
        </p:nvSpPr>
        <p:spPr>
          <a:xfrm>
            <a:off x="6844825" y="3429000"/>
            <a:ext cx="5328350" cy="185825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8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1" sz="2400" u="sng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380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1" lang="en-US" sz="2900" u="sng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Key Features:</a:t>
            </a:r>
            <a:endParaRPr b="1" i="1" sz="29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5"/>
          <p:cNvGrpSpPr/>
          <p:nvPr/>
        </p:nvGrpSpPr>
        <p:grpSpPr>
          <a:xfrm>
            <a:off x="-62" y="-136427"/>
            <a:ext cx="18288118" cy="2238393"/>
            <a:chOff x="0" y="-19050"/>
            <a:chExt cx="4816592" cy="831900"/>
          </a:xfrm>
        </p:grpSpPr>
        <p:sp>
          <p:nvSpPr>
            <p:cNvPr id="235" name="Google Shape;235;p5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236" name="Google Shape;236;p5"/>
            <p:cNvSpPr txBox="1"/>
            <p:nvPr/>
          </p:nvSpPr>
          <p:spPr>
            <a:xfrm>
              <a:off x="0" y="-19050"/>
              <a:ext cx="4816500" cy="8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1" i="1" lang="en-US" sz="6000" u="none" cap="none" strike="noStrik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Pro</a:t>
              </a:r>
              <a:r>
                <a:rPr b="1" i="1" lang="en-US" sz="6000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ject</a:t>
              </a:r>
              <a:r>
                <a:rPr b="1" i="1" lang="en-US" sz="6000" u="none" cap="none" strike="noStrik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 Features</a:t>
              </a:r>
              <a:endParaRPr b="0" i="1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" name="Google Shape;237;p5"/>
          <p:cNvSpPr/>
          <p:nvPr/>
        </p:nvSpPr>
        <p:spPr>
          <a:xfrm>
            <a:off x="13406347" y="-4486272"/>
            <a:ext cx="7616557" cy="7815497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5"/>
          <p:cNvSpPr/>
          <p:nvPr/>
        </p:nvSpPr>
        <p:spPr>
          <a:xfrm>
            <a:off x="-2851369" y="-3442596"/>
            <a:ext cx="6709932" cy="6885191"/>
          </a:xfrm>
          <a:custGeom>
            <a:rect b="b" l="l" r="r" t="t"/>
            <a:pathLst>
              <a:path extrusionOk="0"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5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"/>
          <p:cNvSpPr/>
          <p:nvPr/>
        </p:nvSpPr>
        <p:spPr>
          <a:xfrm rot="10800000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0" l="0" r="0" t="-38884"/>
            </a:stretch>
          </a:blipFill>
          <a:ln>
            <a:noFill/>
          </a:ln>
        </p:spPr>
      </p:sp>
      <p:grpSp>
        <p:nvGrpSpPr>
          <p:cNvPr id="245" name="Google Shape;245;p6"/>
          <p:cNvGrpSpPr/>
          <p:nvPr/>
        </p:nvGrpSpPr>
        <p:grpSpPr>
          <a:xfrm>
            <a:off x="0" y="-72330"/>
            <a:ext cx="18288000" cy="3158430"/>
            <a:chOff x="0" y="-19050"/>
            <a:chExt cx="4816593" cy="831850"/>
          </a:xfrm>
        </p:grpSpPr>
        <p:sp>
          <p:nvSpPr>
            <p:cNvPr id="246" name="Google Shape;246;p6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247" name="Google Shape;247;p6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6"/>
          <p:cNvSpPr/>
          <p:nvPr/>
        </p:nvSpPr>
        <p:spPr>
          <a:xfrm>
            <a:off x="13822572" y="-4915147"/>
            <a:ext cx="7616557" cy="7815497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6"/>
          <p:cNvSpPr/>
          <p:nvPr/>
        </p:nvSpPr>
        <p:spPr>
          <a:xfrm>
            <a:off x="-2851369" y="-3442596"/>
            <a:ext cx="6709932" cy="6885191"/>
          </a:xfrm>
          <a:custGeom>
            <a:rect b="b" l="l" r="r" t="t"/>
            <a:pathLst>
              <a:path extrusionOk="0"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6"/>
          <p:cNvSpPr txBox="1"/>
          <p:nvPr/>
        </p:nvSpPr>
        <p:spPr>
          <a:xfrm>
            <a:off x="2856200" y="1232275"/>
            <a:ext cx="14490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1" lang="en-US" sz="6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User Classes and Characteristics</a:t>
            </a:r>
            <a:endParaRPr b="1" i="1" sz="60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51" name="Google Shape;251;p6"/>
          <p:cNvGrpSpPr/>
          <p:nvPr/>
        </p:nvGrpSpPr>
        <p:grpSpPr>
          <a:xfrm>
            <a:off x="10781749" y="7381738"/>
            <a:ext cx="4715132" cy="1090090"/>
            <a:chOff x="0" y="-57196"/>
            <a:chExt cx="1178400" cy="287100"/>
          </a:xfrm>
        </p:grpSpPr>
        <p:sp>
          <p:nvSpPr>
            <p:cNvPr id="252" name="Google Shape;252;p6"/>
            <p:cNvSpPr/>
            <p:nvPr/>
          </p:nvSpPr>
          <p:spPr>
            <a:xfrm>
              <a:off x="0" y="0"/>
              <a:ext cx="1178269" cy="167703"/>
            </a:xfrm>
            <a:custGeom>
              <a:rect b="b" l="l" r="r" t="t"/>
              <a:pathLst>
                <a:path extrusionOk="0"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253" name="Google Shape;253;p6"/>
            <p:cNvSpPr txBox="1"/>
            <p:nvPr/>
          </p:nvSpPr>
          <p:spPr>
            <a:xfrm>
              <a:off x="0" y="-57196"/>
              <a:ext cx="11784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1" lang="en-US" sz="3600" u="none" cap="none" strike="noStrike">
                  <a:solidFill>
                    <a:srgbClr val="FFFFFF"/>
                  </a:solidFill>
                  <a:latin typeface="Sansita"/>
                  <a:ea typeface="Sansita"/>
                  <a:cs typeface="Sansita"/>
                  <a:sym typeface="Sansita"/>
                </a:rPr>
                <a:t>Admins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6"/>
          <p:cNvGrpSpPr/>
          <p:nvPr/>
        </p:nvGrpSpPr>
        <p:grpSpPr>
          <a:xfrm>
            <a:off x="6893475" y="3411746"/>
            <a:ext cx="9034923" cy="2906731"/>
            <a:chOff x="0" y="-19050"/>
            <a:chExt cx="1744800" cy="561340"/>
          </a:xfrm>
        </p:grpSpPr>
        <p:sp>
          <p:nvSpPr>
            <p:cNvPr id="255" name="Google Shape;255;p6"/>
            <p:cNvSpPr/>
            <p:nvPr/>
          </p:nvSpPr>
          <p:spPr>
            <a:xfrm>
              <a:off x="0" y="0"/>
              <a:ext cx="1744696" cy="542290"/>
            </a:xfrm>
            <a:custGeom>
              <a:rect b="b" l="l" r="r" t="t"/>
              <a:pathLst>
                <a:path extrusionOk="0" h="542290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56" name="Google Shape;256;p6"/>
            <p:cNvSpPr txBox="1"/>
            <p:nvPr/>
          </p:nvSpPr>
          <p:spPr>
            <a:xfrm>
              <a:off x="0" y="-19050"/>
              <a:ext cx="1744800" cy="5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6"/>
          <p:cNvGrpSpPr/>
          <p:nvPr/>
        </p:nvGrpSpPr>
        <p:grpSpPr>
          <a:xfrm>
            <a:off x="2179166" y="6473417"/>
            <a:ext cx="9034923" cy="2906731"/>
            <a:chOff x="0" y="-19050"/>
            <a:chExt cx="1744800" cy="561340"/>
          </a:xfrm>
        </p:grpSpPr>
        <p:sp>
          <p:nvSpPr>
            <p:cNvPr id="258" name="Google Shape;258;p6"/>
            <p:cNvSpPr/>
            <p:nvPr/>
          </p:nvSpPr>
          <p:spPr>
            <a:xfrm>
              <a:off x="0" y="0"/>
              <a:ext cx="1744696" cy="542290"/>
            </a:xfrm>
            <a:custGeom>
              <a:rect b="b" l="l" r="r" t="t"/>
              <a:pathLst>
                <a:path extrusionOk="0" h="542290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59" name="Google Shape;259;p6"/>
            <p:cNvSpPr txBox="1"/>
            <p:nvPr/>
          </p:nvSpPr>
          <p:spPr>
            <a:xfrm>
              <a:off x="0" y="-19050"/>
              <a:ext cx="1744800" cy="5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6"/>
          <p:cNvGrpSpPr/>
          <p:nvPr/>
        </p:nvGrpSpPr>
        <p:grpSpPr>
          <a:xfrm>
            <a:off x="2510097" y="4065177"/>
            <a:ext cx="4714543" cy="854302"/>
            <a:chOff x="91417" y="163971"/>
            <a:chExt cx="1178400" cy="225000"/>
          </a:xfrm>
        </p:grpSpPr>
        <p:sp>
          <p:nvSpPr>
            <p:cNvPr id="261" name="Google Shape;261;p6"/>
            <p:cNvSpPr/>
            <p:nvPr/>
          </p:nvSpPr>
          <p:spPr>
            <a:xfrm>
              <a:off x="91483" y="192618"/>
              <a:ext cx="1178269" cy="167703"/>
            </a:xfrm>
            <a:custGeom>
              <a:rect b="b" l="l" r="r" t="t"/>
              <a:pathLst>
                <a:path extrusionOk="0"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262" name="Google Shape;262;p6"/>
            <p:cNvSpPr txBox="1"/>
            <p:nvPr/>
          </p:nvSpPr>
          <p:spPr>
            <a:xfrm>
              <a:off x="91417" y="163971"/>
              <a:ext cx="1178400" cy="22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1" lang="en-US" sz="3600" u="none" cap="none" strike="noStrike">
                  <a:solidFill>
                    <a:srgbClr val="FFFFFF"/>
                  </a:solidFill>
                  <a:latin typeface="Sansita"/>
                  <a:ea typeface="Sansita"/>
                  <a:cs typeface="Sansita"/>
                  <a:sym typeface="Sansita"/>
                </a:rPr>
                <a:t>General Users</a:t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p6"/>
          <p:cNvSpPr txBox="1"/>
          <p:nvPr/>
        </p:nvSpPr>
        <p:spPr>
          <a:xfrm>
            <a:off x="7224667" y="3767306"/>
            <a:ext cx="89004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1" marL="914400" marR="0" rtl="0" algn="l">
              <a:lnSpc>
                <a:spcPct val="1380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View food prices and trends.</a:t>
            </a:r>
            <a:endParaRPr b="0" i="0" sz="30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19100" lvl="1" marL="914400" marR="0" rtl="0" algn="l">
              <a:lnSpc>
                <a:spcPct val="1380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File complaints.</a:t>
            </a:r>
            <a:endParaRPr b="0" i="0" sz="30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19100" lvl="1" marL="914400" marR="0" rtl="0" algn="l">
              <a:lnSpc>
                <a:spcPct val="1380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Access from any device.</a:t>
            </a:r>
            <a:endParaRPr b="0" i="0" sz="30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4" name="Google Shape;264;p6"/>
          <p:cNvSpPr txBox="1"/>
          <p:nvPr/>
        </p:nvSpPr>
        <p:spPr>
          <a:xfrm>
            <a:off x="2510357" y="6828977"/>
            <a:ext cx="85125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1" marL="914400" marR="0" rtl="0" algn="l">
              <a:lnSpc>
                <a:spcPct val="1380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Manage and update price data.</a:t>
            </a:r>
            <a:endParaRPr b="0" i="0" sz="30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19100" lvl="1" marL="914400" marR="0" rtl="0" algn="l">
              <a:lnSpc>
                <a:spcPct val="1380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Require secure, restricted access.</a:t>
            </a:r>
            <a:endParaRPr b="0" i="0" sz="30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19100" lvl="1" marL="914400" marR="0" rtl="0" algn="l">
              <a:lnSpc>
                <a:spcPct val="1380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Handle large-scale updates efficiently.</a:t>
            </a:r>
            <a:endParaRPr b="0" i="0" sz="30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5" name="Google Shape;265;p6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4F5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g32112de71fb_1_57"/>
          <p:cNvGrpSpPr/>
          <p:nvPr/>
        </p:nvGrpSpPr>
        <p:grpSpPr>
          <a:xfrm>
            <a:off x="4410775" y="2450238"/>
            <a:ext cx="6572824" cy="3438286"/>
            <a:chOff x="0" y="-19050"/>
            <a:chExt cx="2047800" cy="831850"/>
          </a:xfrm>
        </p:grpSpPr>
        <p:sp>
          <p:nvSpPr>
            <p:cNvPr id="271" name="Google Shape;271;g32112de71fb_1_57"/>
            <p:cNvSpPr/>
            <p:nvPr/>
          </p:nvSpPr>
          <p:spPr>
            <a:xfrm>
              <a:off x="0" y="0"/>
              <a:ext cx="2047782" cy="812800"/>
            </a:xfrm>
            <a:custGeom>
              <a:rect b="b" l="l" r="r" t="t"/>
              <a:pathLst>
                <a:path extrusionOk="0" h="812800" w="2047782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272" name="Google Shape;272;g32112de71fb_1_57"/>
            <p:cNvSpPr txBox="1"/>
            <p:nvPr/>
          </p:nvSpPr>
          <p:spPr>
            <a:xfrm>
              <a:off x="0" y="-19050"/>
              <a:ext cx="20478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g32112de71fb_1_57"/>
          <p:cNvSpPr/>
          <p:nvPr/>
        </p:nvSpPr>
        <p:spPr>
          <a:xfrm>
            <a:off x="9338302" y="2606462"/>
            <a:ext cx="1459011" cy="427092"/>
          </a:xfrm>
          <a:custGeom>
            <a:rect b="b" l="l" r="r" t="t"/>
            <a:pathLst>
              <a:path extrusionOk="0" h="427092" w="1459011">
                <a:moveTo>
                  <a:pt x="0" y="0"/>
                </a:moveTo>
                <a:lnTo>
                  <a:pt x="1459011" y="0"/>
                </a:lnTo>
                <a:lnTo>
                  <a:pt x="1459011" y="427092"/>
                </a:lnTo>
                <a:lnTo>
                  <a:pt x="0" y="427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g32112de71fb_1_57"/>
          <p:cNvSpPr txBox="1"/>
          <p:nvPr/>
        </p:nvSpPr>
        <p:spPr>
          <a:xfrm>
            <a:off x="4811250" y="2937575"/>
            <a:ext cx="5472300" cy="24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• District-wise price display.</a:t>
            </a:r>
            <a:endParaRPr b="1" i="0" sz="2000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• Real-time data updates by admins.</a:t>
            </a:r>
            <a:endParaRPr b="1" i="0" sz="2000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• User authentication (admins vs. general users).</a:t>
            </a:r>
            <a:endParaRPr b="1" i="0" sz="2000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• Responsive, mobile-friendly interface.</a:t>
            </a:r>
            <a:endParaRPr b="1" i="0" sz="2000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5" name="Google Shape;275;g32112de71fb_1_57"/>
          <p:cNvGrpSpPr/>
          <p:nvPr/>
        </p:nvGrpSpPr>
        <p:grpSpPr>
          <a:xfrm>
            <a:off x="9936475" y="5252801"/>
            <a:ext cx="6721699" cy="3098059"/>
            <a:chOff x="0" y="-19050"/>
            <a:chExt cx="2047800" cy="831850"/>
          </a:xfrm>
        </p:grpSpPr>
        <p:sp>
          <p:nvSpPr>
            <p:cNvPr id="276" name="Google Shape;276;g32112de71fb_1_57"/>
            <p:cNvSpPr/>
            <p:nvPr/>
          </p:nvSpPr>
          <p:spPr>
            <a:xfrm>
              <a:off x="0" y="0"/>
              <a:ext cx="2047782" cy="812800"/>
            </a:xfrm>
            <a:custGeom>
              <a:rect b="b" l="l" r="r" t="t"/>
              <a:pathLst>
                <a:path extrusionOk="0" h="812800" w="2047782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277" name="Google Shape;277;g32112de71fb_1_57"/>
            <p:cNvSpPr txBox="1"/>
            <p:nvPr/>
          </p:nvSpPr>
          <p:spPr>
            <a:xfrm>
              <a:off x="0" y="-19050"/>
              <a:ext cx="20478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g32112de71fb_1_57"/>
          <p:cNvSpPr/>
          <p:nvPr/>
        </p:nvSpPr>
        <p:spPr>
          <a:xfrm>
            <a:off x="14850157" y="5401167"/>
            <a:ext cx="1577714" cy="461840"/>
          </a:xfrm>
          <a:custGeom>
            <a:rect b="b" l="l" r="r" t="t"/>
            <a:pathLst>
              <a:path extrusionOk="0" h="461840" w="1577714">
                <a:moveTo>
                  <a:pt x="0" y="0"/>
                </a:moveTo>
                <a:lnTo>
                  <a:pt x="1577715" y="0"/>
                </a:lnTo>
                <a:lnTo>
                  <a:pt x="1577715" y="461840"/>
                </a:lnTo>
                <a:lnTo>
                  <a:pt x="0" y="461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g32112de71fb_1_57"/>
          <p:cNvSpPr txBox="1"/>
          <p:nvPr/>
        </p:nvSpPr>
        <p:spPr>
          <a:xfrm>
            <a:off x="10078000" y="5681250"/>
            <a:ext cx="5689500" cy="20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• Fast response time (&lt;3 seconds).</a:t>
            </a:r>
            <a:endParaRPr b="1" i="0" sz="2000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• Scalability for growing data.</a:t>
            </a:r>
            <a:endParaRPr b="1" i="0" sz="2000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• Multi-factor authentication for admins.</a:t>
            </a:r>
            <a:endParaRPr b="1" i="0" sz="2000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• AES-256 encryption for data security.</a:t>
            </a:r>
            <a:endParaRPr b="1" i="0" sz="2000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g32112de71fb_1_57"/>
          <p:cNvSpPr/>
          <p:nvPr/>
        </p:nvSpPr>
        <p:spPr>
          <a:xfrm rot="885925">
            <a:off x="-2679261" y="7541773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g32112de71fb_1_57"/>
          <p:cNvSpPr txBox="1"/>
          <p:nvPr/>
        </p:nvSpPr>
        <p:spPr>
          <a:xfrm>
            <a:off x="2407792" y="890416"/>
            <a:ext cx="95370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31"/>
              <a:buFont typeface="Arial"/>
              <a:buNone/>
            </a:pPr>
            <a:r>
              <a:rPr b="1" i="0" lang="en-US" sz="9431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" name="Google Shape;282;g32112de71fb_1_57"/>
          <p:cNvGrpSpPr/>
          <p:nvPr/>
        </p:nvGrpSpPr>
        <p:grpSpPr>
          <a:xfrm>
            <a:off x="16333169" y="7997108"/>
            <a:ext cx="2094750" cy="2450140"/>
            <a:chOff x="0" y="-19050"/>
            <a:chExt cx="551700" cy="645300"/>
          </a:xfrm>
        </p:grpSpPr>
        <p:sp>
          <p:nvSpPr>
            <p:cNvPr id="283" name="Google Shape;283;g32112de71fb_1_57"/>
            <p:cNvSpPr/>
            <p:nvPr/>
          </p:nvSpPr>
          <p:spPr>
            <a:xfrm>
              <a:off x="0" y="0"/>
              <a:ext cx="551689" cy="626231"/>
            </a:xfrm>
            <a:custGeom>
              <a:rect b="b" l="l" r="r" t="t"/>
              <a:pathLst>
                <a:path extrusionOk="0"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284" name="Google Shape;284;g32112de71fb_1_57"/>
            <p:cNvSpPr txBox="1"/>
            <p:nvPr/>
          </p:nvSpPr>
          <p:spPr>
            <a:xfrm>
              <a:off x="0" y="-19050"/>
              <a:ext cx="551700" cy="6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g32112de71fb_1_57"/>
          <p:cNvGrpSpPr/>
          <p:nvPr/>
        </p:nvGrpSpPr>
        <p:grpSpPr>
          <a:xfrm>
            <a:off x="-224419" y="-1421352"/>
            <a:ext cx="2094750" cy="2450140"/>
            <a:chOff x="0" y="-19050"/>
            <a:chExt cx="551700" cy="645300"/>
          </a:xfrm>
        </p:grpSpPr>
        <p:sp>
          <p:nvSpPr>
            <p:cNvPr id="286" name="Google Shape;286;g32112de71fb_1_57"/>
            <p:cNvSpPr/>
            <p:nvPr/>
          </p:nvSpPr>
          <p:spPr>
            <a:xfrm>
              <a:off x="0" y="0"/>
              <a:ext cx="551689" cy="626231"/>
            </a:xfrm>
            <a:custGeom>
              <a:rect b="b" l="l" r="r" t="t"/>
              <a:pathLst>
                <a:path extrusionOk="0"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287" name="Google Shape;287;g32112de71fb_1_57"/>
            <p:cNvSpPr txBox="1"/>
            <p:nvPr/>
          </p:nvSpPr>
          <p:spPr>
            <a:xfrm>
              <a:off x="0" y="-19050"/>
              <a:ext cx="551700" cy="6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g32112de71fb_1_57"/>
          <p:cNvSpPr txBox="1"/>
          <p:nvPr/>
        </p:nvSpPr>
        <p:spPr>
          <a:xfrm>
            <a:off x="4526864" y="3297912"/>
            <a:ext cx="502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32112de71fb_1_57"/>
          <p:cNvSpPr txBox="1"/>
          <p:nvPr/>
        </p:nvSpPr>
        <p:spPr>
          <a:xfrm>
            <a:off x="9783476" y="5878052"/>
            <a:ext cx="4049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7"/>
              <a:buFont typeface="Arial"/>
              <a:buNone/>
            </a:pPr>
            <a:r>
              <a:rPr b="1" i="0" lang="en-US" sz="2477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32112de71fb_1_57"/>
          <p:cNvSpPr/>
          <p:nvPr/>
        </p:nvSpPr>
        <p:spPr>
          <a:xfrm>
            <a:off x="1625500" y="5681250"/>
            <a:ext cx="4760400" cy="14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Functional Requirements</a:t>
            </a:r>
            <a:endParaRPr b="1" i="0" sz="2400" u="none" cap="none" strike="noStrike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32112de71fb_1_57"/>
          <p:cNvSpPr/>
          <p:nvPr/>
        </p:nvSpPr>
        <p:spPr>
          <a:xfrm>
            <a:off x="7548125" y="8156375"/>
            <a:ext cx="5472300" cy="14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Nonfunctional Requirements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92;g32112de71fb_1_57"/>
          <p:cNvGrpSpPr/>
          <p:nvPr/>
        </p:nvGrpSpPr>
        <p:grpSpPr>
          <a:xfrm>
            <a:off x="-62" y="-136427"/>
            <a:ext cx="18288118" cy="2238393"/>
            <a:chOff x="0" y="-19050"/>
            <a:chExt cx="4816592" cy="831900"/>
          </a:xfrm>
        </p:grpSpPr>
        <p:sp>
          <p:nvSpPr>
            <p:cNvPr id="293" name="Google Shape;293;g32112de71fb_1_57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294" name="Google Shape;294;g32112de71fb_1_57"/>
            <p:cNvSpPr txBox="1"/>
            <p:nvPr/>
          </p:nvSpPr>
          <p:spPr>
            <a:xfrm>
              <a:off x="0" y="-19050"/>
              <a:ext cx="4816500" cy="8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1" i="1" lang="en-US" sz="6000" u="none" cap="none" strike="noStrik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System Features</a:t>
              </a:r>
              <a:endParaRPr b="0" i="1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g32112de71fb_1_57"/>
          <p:cNvSpPr/>
          <p:nvPr/>
        </p:nvSpPr>
        <p:spPr>
          <a:xfrm>
            <a:off x="13572272" y="-5209047"/>
            <a:ext cx="7616557" cy="7815497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g32112de71fb_1_57"/>
          <p:cNvSpPr/>
          <p:nvPr/>
        </p:nvSpPr>
        <p:spPr>
          <a:xfrm>
            <a:off x="-2851369" y="-3442596"/>
            <a:ext cx="6709932" cy="6885191"/>
          </a:xfrm>
          <a:custGeom>
            <a:rect b="b" l="l" r="r" t="t"/>
            <a:pathLst>
              <a:path extrusionOk="0"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g32112de71fb_1_57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4F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g32112de71fb_1_138"/>
          <p:cNvGrpSpPr/>
          <p:nvPr/>
        </p:nvGrpSpPr>
        <p:grpSpPr>
          <a:xfrm>
            <a:off x="4410775" y="2450238"/>
            <a:ext cx="6572824" cy="3438286"/>
            <a:chOff x="0" y="-19050"/>
            <a:chExt cx="2047800" cy="831850"/>
          </a:xfrm>
        </p:grpSpPr>
        <p:sp>
          <p:nvSpPr>
            <p:cNvPr id="303" name="Google Shape;303;g32112de71fb_1_138"/>
            <p:cNvSpPr/>
            <p:nvPr/>
          </p:nvSpPr>
          <p:spPr>
            <a:xfrm>
              <a:off x="0" y="0"/>
              <a:ext cx="2047782" cy="812800"/>
            </a:xfrm>
            <a:custGeom>
              <a:rect b="b" l="l" r="r" t="t"/>
              <a:pathLst>
                <a:path extrusionOk="0" h="812800" w="2047782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304" name="Google Shape;304;g32112de71fb_1_138"/>
            <p:cNvSpPr txBox="1"/>
            <p:nvPr/>
          </p:nvSpPr>
          <p:spPr>
            <a:xfrm>
              <a:off x="0" y="-19050"/>
              <a:ext cx="20478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g32112de71fb_1_138"/>
          <p:cNvSpPr/>
          <p:nvPr/>
        </p:nvSpPr>
        <p:spPr>
          <a:xfrm>
            <a:off x="9338302" y="2606462"/>
            <a:ext cx="1459011" cy="427092"/>
          </a:xfrm>
          <a:custGeom>
            <a:rect b="b" l="l" r="r" t="t"/>
            <a:pathLst>
              <a:path extrusionOk="0" h="427092" w="1459011">
                <a:moveTo>
                  <a:pt x="0" y="0"/>
                </a:moveTo>
                <a:lnTo>
                  <a:pt x="1459011" y="0"/>
                </a:lnTo>
                <a:lnTo>
                  <a:pt x="1459011" y="427092"/>
                </a:lnTo>
                <a:lnTo>
                  <a:pt x="0" y="427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g32112de71fb_1_138"/>
          <p:cNvSpPr txBox="1"/>
          <p:nvPr/>
        </p:nvSpPr>
        <p:spPr>
          <a:xfrm>
            <a:off x="4811250" y="2937575"/>
            <a:ext cx="5472300" cy="246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• Technologies: PHP, CSS, JavaScript, Bootstrap.</a:t>
            </a:r>
            <a:endParaRPr b="1" i="0" sz="24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• Modern browsers, responsive design.</a:t>
            </a:r>
            <a:endParaRPr b="1" i="0" sz="240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7" name="Google Shape;307;g32112de71fb_1_138"/>
          <p:cNvGrpSpPr/>
          <p:nvPr/>
        </p:nvGrpSpPr>
        <p:grpSpPr>
          <a:xfrm>
            <a:off x="9936475" y="5252801"/>
            <a:ext cx="6721699" cy="3098059"/>
            <a:chOff x="0" y="-19050"/>
            <a:chExt cx="2047800" cy="831850"/>
          </a:xfrm>
        </p:grpSpPr>
        <p:sp>
          <p:nvSpPr>
            <p:cNvPr id="308" name="Google Shape;308;g32112de71fb_1_138"/>
            <p:cNvSpPr/>
            <p:nvPr/>
          </p:nvSpPr>
          <p:spPr>
            <a:xfrm>
              <a:off x="0" y="0"/>
              <a:ext cx="2047782" cy="812800"/>
            </a:xfrm>
            <a:custGeom>
              <a:rect b="b" l="l" r="r" t="t"/>
              <a:pathLst>
                <a:path extrusionOk="0" h="812800" w="2047782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309" name="Google Shape;309;g32112de71fb_1_138"/>
            <p:cNvSpPr txBox="1"/>
            <p:nvPr/>
          </p:nvSpPr>
          <p:spPr>
            <a:xfrm>
              <a:off x="0" y="-19050"/>
              <a:ext cx="20478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0" name="Google Shape;310;g32112de71fb_1_138"/>
          <p:cNvSpPr/>
          <p:nvPr/>
        </p:nvSpPr>
        <p:spPr>
          <a:xfrm>
            <a:off x="14850157" y="5401167"/>
            <a:ext cx="1577714" cy="461840"/>
          </a:xfrm>
          <a:custGeom>
            <a:rect b="b" l="l" r="r" t="t"/>
            <a:pathLst>
              <a:path extrusionOk="0" h="461840" w="1577714">
                <a:moveTo>
                  <a:pt x="0" y="0"/>
                </a:moveTo>
                <a:lnTo>
                  <a:pt x="1577715" y="0"/>
                </a:lnTo>
                <a:lnTo>
                  <a:pt x="1577715" y="461840"/>
                </a:lnTo>
                <a:lnTo>
                  <a:pt x="0" y="461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g32112de71fb_1_138"/>
          <p:cNvSpPr txBox="1"/>
          <p:nvPr/>
        </p:nvSpPr>
        <p:spPr>
          <a:xfrm>
            <a:off x="10170900" y="5880225"/>
            <a:ext cx="5689500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• Server: HTTPS, Cloud hosting.</a:t>
            </a:r>
            <a:endParaRPr b="1" i="0" sz="2000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• Database: MySQL </a:t>
            </a:r>
            <a:endParaRPr b="1" i="0" sz="2000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• Framework: PHP  (Laravel).</a:t>
            </a:r>
            <a:endParaRPr b="1" i="0" sz="2000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g32112de71fb_1_138"/>
          <p:cNvSpPr/>
          <p:nvPr/>
        </p:nvSpPr>
        <p:spPr>
          <a:xfrm rot="885925">
            <a:off x="-2679261" y="7541773"/>
            <a:ext cx="13984784" cy="14350059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g32112de71fb_1_138"/>
          <p:cNvSpPr txBox="1"/>
          <p:nvPr/>
        </p:nvSpPr>
        <p:spPr>
          <a:xfrm>
            <a:off x="2407792" y="890416"/>
            <a:ext cx="95370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31"/>
              <a:buFont typeface="Arial"/>
              <a:buNone/>
            </a:pPr>
            <a:r>
              <a:rPr b="1" i="0" lang="en-US" sz="9431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g32112de71fb_1_138"/>
          <p:cNvGrpSpPr/>
          <p:nvPr/>
        </p:nvGrpSpPr>
        <p:grpSpPr>
          <a:xfrm>
            <a:off x="16333169" y="7997108"/>
            <a:ext cx="2094750" cy="2450140"/>
            <a:chOff x="0" y="-19050"/>
            <a:chExt cx="551700" cy="645300"/>
          </a:xfrm>
        </p:grpSpPr>
        <p:sp>
          <p:nvSpPr>
            <p:cNvPr id="315" name="Google Shape;315;g32112de71fb_1_138"/>
            <p:cNvSpPr/>
            <p:nvPr/>
          </p:nvSpPr>
          <p:spPr>
            <a:xfrm>
              <a:off x="0" y="0"/>
              <a:ext cx="551689" cy="626231"/>
            </a:xfrm>
            <a:custGeom>
              <a:rect b="b" l="l" r="r" t="t"/>
              <a:pathLst>
                <a:path extrusionOk="0"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316" name="Google Shape;316;g32112de71fb_1_138"/>
            <p:cNvSpPr txBox="1"/>
            <p:nvPr/>
          </p:nvSpPr>
          <p:spPr>
            <a:xfrm>
              <a:off x="0" y="-19050"/>
              <a:ext cx="551700" cy="6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g32112de71fb_1_138"/>
          <p:cNvGrpSpPr/>
          <p:nvPr/>
        </p:nvGrpSpPr>
        <p:grpSpPr>
          <a:xfrm>
            <a:off x="-224419" y="-1421352"/>
            <a:ext cx="2094750" cy="2450140"/>
            <a:chOff x="0" y="-19050"/>
            <a:chExt cx="551700" cy="645300"/>
          </a:xfrm>
        </p:grpSpPr>
        <p:sp>
          <p:nvSpPr>
            <p:cNvPr id="318" name="Google Shape;318;g32112de71fb_1_138"/>
            <p:cNvSpPr/>
            <p:nvPr/>
          </p:nvSpPr>
          <p:spPr>
            <a:xfrm>
              <a:off x="0" y="0"/>
              <a:ext cx="551689" cy="626231"/>
            </a:xfrm>
            <a:custGeom>
              <a:rect b="b" l="l" r="r" t="t"/>
              <a:pathLst>
                <a:path extrusionOk="0"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319" name="Google Shape;319;g32112de71fb_1_138"/>
            <p:cNvSpPr txBox="1"/>
            <p:nvPr/>
          </p:nvSpPr>
          <p:spPr>
            <a:xfrm>
              <a:off x="0" y="-19050"/>
              <a:ext cx="551700" cy="6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g32112de71fb_1_138"/>
          <p:cNvSpPr txBox="1"/>
          <p:nvPr/>
        </p:nvSpPr>
        <p:spPr>
          <a:xfrm>
            <a:off x="4526864" y="3297912"/>
            <a:ext cx="502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32112de71fb_1_138"/>
          <p:cNvSpPr/>
          <p:nvPr/>
        </p:nvSpPr>
        <p:spPr>
          <a:xfrm>
            <a:off x="1625500" y="5681250"/>
            <a:ext cx="4760400" cy="14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Frontend</a:t>
            </a:r>
            <a:endParaRPr b="1" i="1" sz="2400" u="none" cap="none" strike="noStrike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32112de71fb_1_138"/>
          <p:cNvSpPr/>
          <p:nvPr/>
        </p:nvSpPr>
        <p:spPr>
          <a:xfrm>
            <a:off x="7548125" y="8156375"/>
            <a:ext cx="5472300" cy="145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360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Backend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" name="Google Shape;323;g32112de71fb_1_138"/>
          <p:cNvGrpSpPr/>
          <p:nvPr/>
        </p:nvGrpSpPr>
        <p:grpSpPr>
          <a:xfrm>
            <a:off x="-62" y="-136427"/>
            <a:ext cx="18288118" cy="2238393"/>
            <a:chOff x="0" y="-19050"/>
            <a:chExt cx="4816592" cy="831900"/>
          </a:xfrm>
        </p:grpSpPr>
        <p:sp>
          <p:nvSpPr>
            <p:cNvPr id="324" name="Google Shape;324;g32112de71fb_1_138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325" name="Google Shape;325;g32112de71fb_1_138"/>
            <p:cNvSpPr txBox="1"/>
            <p:nvPr/>
          </p:nvSpPr>
          <p:spPr>
            <a:xfrm>
              <a:off x="0" y="-19050"/>
              <a:ext cx="4816500" cy="8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1" i="1" lang="en-US" sz="6000" u="none" cap="none" strike="noStrik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Design Overview</a:t>
              </a:r>
              <a:endParaRPr b="1" i="1" sz="6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326" name="Google Shape;326;g32112de71fb_1_138"/>
          <p:cNvSpPr/>
          <p:nvPr/>
        </p:nvSpPr>
        <p:spPr>
          <a:xfrm>
            <a:off x="13572272" y="-5209047"/>
            <a:ext cx="7616557" cy="7815497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g32112de71fb_1_138"/>
          <p:cNvSpPr/>
          <p:nvPr/>
        </p:nvSpPr>
        <p:spPr>
          <a:xfrm>
            <a:off x="-2851369" y="-3442596"/>
            <a:ext cx="6709932" cy="6885191"/>
          </a:xfrm>
          <a:custGeom>
            <a:rect b="b" l="l" r="r" t="t"/>
            <a:pathLst>
              <a:path extrusionOk="0"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g32112de71fb_1_138"/>
          <p:cNvSpPr/>
          <p:nvPr/>
        </p:nvSpPr>
        <p:spPr>
          <a:xfrm flipH="1">
            <a:off x="16930147" y="8941603"/>
            <a:ext cx="1357853" cy="1345397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E5E5E5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